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7" r:id="rId6"/>
    <p:sldId id="271" r:id="rId7"/>
    <p:sldId id="272" r:id="rId8"/>
    <p:sldId id="259" r:id="rId9"/>
    <p:sldId id="260" r:id="rId10"/>
    <p:sldId id="273" r:id="rId11"/>
    <p:sldId id="275" r:id="rId12"/>
    <p:sldId id="274" r:id="rId13"/>
    <p:sldId id="276" r:id="rId14"/>
    <p:sldId id="277" r:id="rId15"/>
    <p:sldId id="281" r:id="rId16"/>
    <p:sldId id="280" r:id="rId17"/>
    <p:sldId id="278" r:id="rId18"/>
    <p:sldId id="282" r:id="rId19"/>
    <p:sldId id="284" r:id="rId20"/>
    <p:sldId id="285" r:id="rId21"/>
    <p:sldId id="268" r:id="rId22"/>
  </p:sldIdLst>
  <p:sldSz cx="12192000" cy="6858000"/>
  <p:notesSz cx="6858000" cy="9144000"/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Predefinida" id="{A654DC24-481D-4DC7-A587-084805A92143}">
          <p14:sldIdLst>
            <p14:sldId id="256"/>
            <p14:sldId id="257"/>
            <p14:sldId id="271"/>
            <p14:sldId id="272"/>
            <p14:sldId id="259"/>
            <p14:sldId id="260"/>
            <p14:sldId id="273"/>
            <p14:sldId id="275"/>
            <p14:sldId id="274"/>
            <p14:sldId id="276"/>
            <p14:sldId id="277"/>
            <p14:sldId id="281"/>
            <p14:sldId id="280"/>
            <p14:sldId id="278"/>
            <p14:sldId id="282"/>
            <p14:sldId id="284"/>
            <p14:sldId id="285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4E09"/>
    <a:srgbClr val="0C7E48"/>
    <a:srgbClr val="966708"/>
    <a:srgbClr val="008BBC"/>
    <a:srgbClr val="918D37"/>
    <a:srgbClr val="005024"/>
    <a:srgbClr val="3265B0"/>
    <a:srgbClr val="F9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89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Valores €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5">
                  <a:lumMod val="75000"/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ED5-4108-82CF-D0401EDC9F7F}"/>
              </c:ext>
            </c:extLst>
          </c:dPt>
          <c:dPt>
            <c:idx val="1"/>
            <c:bubble3D val="0"/>
            <c:spPr>
              <a:solidFill>
                <a:srgbClr val="FFC000">
                  <a:alpha val="90000"/>
                </a:srgb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BED5-4108-82CF-D0401EDC9F7F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ED5-4108-82CF-D0401EDC9F7F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BED5-4108-82CF-D0401EDC9F7F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A529521C-2D20-485A-AEDD-13F32C61745B}" type="CATEGORYNAME">
                      <a:rPr lang="en-US" sz="600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pPr>
                        <a:defRPr/>
                      </a:pPr>
                      <a:t>[NOME DA CATEGORIA]</a:t>
                    </a:fld>
                    <a:endParaRPr lang="pt-PT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9454589504237001"/>
                      <c:h val="0.2856427596484258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ED5-4108-82CF-D0401EDC9F7F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696ED35F-0606-406F-A0AD-712E6BA6BDB0}" type="CATEGORYNAME">
                      <a:rPr lang="en-US" sz="6000">
                        <a:solidFill>
                          <a:srgbClr val="966708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[NOME DA CATEGORIA]</a:t>
                    </a:fld>
                    <a:endParaRPr lang="pt-PT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75418073641379224"/>
                      <c:h val="0.1004797221104040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ED5-4108-82CF-D0401EDC9F7F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ED5-4108-82CF-D0401EDC9F7F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BED5-4108-82CF-D0401EDC9F7F}"/>
                </c:ext>
              </c:extLst>
            </c:dLbl>
            <c:spPr>
              <a:solidFill>
                <a:srgbClr val="FFFFFF">
                  <a:alpha val="90000"/>
                </a:srgbClr>
              </a:solidFill>
              <a:ln w="12700" cap="flat" cmpd="sng" algn="ctr">
                <a:solidFill>
                  <a:srgbClr val="632423"/>
                </a:solidFill>
                <a:round/>
              </a:ln>
              <a:effectLst>
                <a:outerShdw blurRad="50800" dist="38100" dir="2700000" algn="tl" rotWithShape="0">
                  <a:srgbClr val="632423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Folha1!$A$2:$A$5</c:f>
              <c:strCache>
                <c:ptCount val="2"/>
                <c:pt idx="0">
                  <c:v>STB (empreitada)</c:v>
                </c:pt>
                <c:pt idx="1">
                  <c:v>Estudos e Projetos (Lantana)</c:v>
                </c:pt>
              </c:strCache>
            </c:strRef>
          </c:cat>
          <c:val>
            <c:numRef>
              <c:f>Folha1!$B$2:$B$5</c:f>
              <c:numCache>
                <c:formatCode>_("€"* #,##0.00_);_("€"* \(#,##0.00\);_("€"* "-"??_);_(@_)</c:formatCode>
                <c:ptCount val="4"/>
                <c:pt idx="0">
                  <c:v>500266.28</c:v>
                </c:pt>
                <c:pt idx="1">
                  <c:v>22125.02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D5-4108-82CF-D0401EDC9F7F}"/>
            </c:ext>
          </c:extLst>
        </c:ser>
        <c:ser>
          <c:idx val="1"/>
          <c:order val="1"/>
          <c:tx>
            <c:strRef>
              <c:f>Folha1!$C$1</c:f>
              <c:strCache>
                <c:ptCount val="1"/>
                <c:pt idx="0">
                  <c:v>Coluna1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ED5-4108-82CF-D0401EDC9F7F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BED5-4108-82CF-D0401EDC9F7F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ED5-4108-82CF-D0401EDC9F7F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BED5-4108-82CF-D0401EDC9F7F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ED5-4108-82CF-D0401EDC9F7F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BED5-4108-82CF-D0401EDC9F7F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BED5-4108-82CF-D0401EDC9F7F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BED5-4108-82CF-D0401EDC9F7F}"/>
                </c:ext>
              </c:extLst>
            </c:dLbl>
            <c:spPr>
              <a:solidFill>
                <a:srgbClr val="FFFFFF">
                  <a:alpha val="90000"/>
                </a:srgbClr>
              </a:solidFill>
              <a:ln w="12700" cap="flat" cmpd="sng" algn="ctr">
                <a:solidFill>
                  <a:srgbClr val="B51200"/>
                </a:solidFill>
                <a:round/>
              </a:ln>
              <a:effectLst>
                <a:outerShdw blurRad="50800" dist="38100" dir="2700000" algn="tl" rotWithShape="0">
                  <a:srgbClr val="B51200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Folha1!$A$2:$A$5</c:f>
              <c:strCache>
                <c:ptCount val="2"/>
                <c:pt idx="0">
                  <c:v>STB (empreitada)</c:v>
                </c:pt>
                <c:pt idx="1">
                  <c:v>Estudos e Projetos (Lantana)</c:v>
                </c:pt>
              </c:strCache>
            </c:strRef>
          </c:cat>
          <c:val>
            <c:numRef>
              <c:f>Folha1!$C$2:$C$5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BED5-4108-82CF-D0401EDC9F7F}"/>
            </c:ext>
          </c:extLst>
        </c:ser>
        <c:ser>
          <c:idx val="2"/>
          <c:order val="2"/>
          <c:tx>
            <c:strRef>
              <c:f>Folha1!$D$1</c:f>
              <c:strCache>
                <c:ptCount val="1"/>
                <c:pt idx="0">
                  <c:v>Coluna2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ED5-4108-82CF-D0401EDC9F7F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BED5-4108-82CF-D0401EDC9F7F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BED5-4108-82CF-D0401EDC9F7F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BED5-4108-82CF-D0401EDC9F7F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BED5-4108-82CF-D0401EDC9F7F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BED5-4108-82CF-D0401EDC9F7F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BED5-4108-82CF-D0401EDC9F7F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BED5-4108-82CF-D0401EDC9F7F}"/>
                </c:ext>
              </c:extLst>
            </c:dLbl>
            <c:spPr>
              <a:solidFill>
                <a:srgbClr val="FFFFFF">
                  <a:alpha val="90000"/>
                </a:srgbClr>
              </a:solidFill>
              <a:ln w="12700" cap="flat" cmpd="sng" algn="ctr">
                <a:solidFill>
                  <a:srgbClr val="FD1B17"/>
                </a:solidFill>
                <a:round/>
              </a:ln>
              <a:effectLst>
                <a:outerShdw blurRad="50800" dist="38100" dir="2700000" algn="tl" rotWithShape="0">
                  <a:srgbClr val="FD1B17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Folha1!$A$2:$A$5</c:f>
              <c:strCache>
                <c:ptCount val="2"/>
                <c:pt idx="0">
                  <c:v>STB (empreitada)</c:v>
                </c:pt>
                <c:pt idx="1">
                  <c:v>Estudos e Projetos (Lantana)</c:v>
                </c:pt>
              </c:strCache>
            </c:strRef>
          </c:cat>
          <c:val>
            <c:numRef>
              <c:f>Folha1!$D$2:$D$5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BED5-4108-82CF-D0401EDC9F7F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Contributos paroquiais para as Obras (janeiro 2022 - março 2023)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2BD-4198-B121-3F5F8E8EF456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2BD-4198-B121-3F5F8E8EF456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E41-447A-8C64-EFABB866AC31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E41-447A-8C64-EFABB866AC31}"/>
              </c:ext>
            </c:extLst>
          </c:dPt>
          <c:dLbls>
            <c:dLbl>
              <c:idx val="0"/>
              <c:layout>
                <c:manualLayout>
                  <c:x val="0.11588750157767638"/>
                  <c:y val="1.59253575910695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D1F1B40-5C7B-42FA-8A41-AEFE31A2B68E}" type="CATEGORYNAME">
                      <a:rPr lang="en-US" sz="3200" smtClean="0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[NOME DA CATEGORIA]</a:t>
                    </a:fld>
                    <a:r>
                      <a:rPr lang="en-US" sz="3200" baseline="0" dirty="0">
                        <a:solidFill>
                          <a:schemeClr val="tx1"/>
                        </a:solidFill>
                      </a:rPr>
                      <a:t> </a:t>
                    </a:r>
                    <a:fld id="{26BDA424-919B-4FF9-A848-67BEB0194CBD}" type="VALUE">
                      <a:rPr lang="en-US" sz="3200" baseline="0" smtClean="0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[VALOR]</a:t>
                    </a:fld>
                    <a:r>
                      <a:rPr lang="en-US" sz="3200" baseline="0" dirty="0">
                        <a:solidFill>
                          <a:schemeClr val="tx1"/>
                        </a:solidFill>
                      </a:rPr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56398806955923"/>
                      <c:h val="0.4456956390142424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2BD-4198-B121-3F5F8E8EF456}"/>
                </c:ext>
              </c:extLst>
            </c:dLbl>
            <c:dLbl>
              <c:idx val="1"/>
              <c:layout>
                <c:manualLayout>
                  <c:x val="-2.6600858308190631E-2"/>
                  <c:y val="-1.7072621328192514E-2"/>
                </c:manualLayout>
              </c:layout>
              <c:tx>
                <c:rich>
                  <a:bodyPr/>
                  <a:lstStyle/>
                  <a:p>
                    <a:fld id="{420DEDF3-CA7C-45CB-8648-00174B2C3C0D}" type="CATEGORYNAME">
                      <a:rPr lang="en-US" sz="4000" smtClean="0">
                        <a:solidFill>
                          <a:schemeClr val="tx1"/>
                        </a:solidFill>
                      </a:rPr>
                      <a:pPr/>
                      <a:t>[NOME DA CATEGORIA]</a:t>
                    </a:fld>
                    <a:endParaRPr lang="en-US" sz="4000" baseline="0" dirty="0">
                      <a:solidFill>
                        <a:schemeClr val="tx1"/>
                      </a:solidFill>
                    </a:endParaRPr>
                  </a:p>
                  <a:p>
                    <a:r>
                      <a:rPr lang="en-US" sz="4000" dirty="0">
                        <a:solidFill>
                          <a:schemeClr val="tx1"/>
                        </a:solidFill>
                      </a:rPr>
                      <a:t>€46 565,00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594999246961628"/>
                      <c:h val="0.435330624153446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2BD-4198-B121-3F5F8E8EF4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Folha1!$A$2:$A$5</c:f>
              <c:strCache>
                <c:ptCount val="2"/>
                <c:pt idx="0">
                  <c:v>Contributos ordinários</c:v>
                </c:pt>
                <c:pt idx="1">
                  <c:v>Contributos extraordinários</c:v>
                </c:pt>
              </c:strCache>
            </c:strRef>
          </c:cat>
          <c:val>
            <c:numRef>
              <c:f>Folha1!$B$2:$B$5</c:f>
              <c:numCache>
                <c:formatCode>_("€"* #,##0.00_);_("€"* \(#,##0.00\);_("€"* "-"??_);_(@_)</c:formatCode>
                <c:ptCount val="4"/>
                <c:pt idx="0">
                  <c:v>45516.1</c:v>
                </c:pt>
                <c:pt idx="1">
                  <c:v>46565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BD-4198-B121-3F5F8E8EF456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Contributos paroquiais para as Obras (janeiro 2022 - março 2023)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57F-4494-8700-D1F24784CABE}"/>
              </c:ext>
            </c:extLst>
          </c:dPt>
          <c:dPt>
            <c:idx val="1"/>
            <c:bubble3D val="0"/>
            <c:spPr>
              <a:solidFill>
                <a:srgbClr val="BF4E0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57F-4494-8700-D1F24784CABE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57F-4494-8700-D1F24784CABE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57F-4494-8700-D1F24784CABE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9997599600354513"/>
                      <c:h val="0.435873631231192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57F-4494-8700-D1F24784CABE}"/>
                </c:ext>
              </c:extLst>
            </c:dLbl>
            <c:dLbl>
              <c:idx val="1"/>
              <c:layout>
                <c:manualLayout>
                  <c:x val="-0.10013939162853609"/>
                  <c:y val="-0.2421415154483415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0DEDF3-CA7C-45CB-8648-00174B2C3C0D}" type="CATEGORYNAME">
                      <a:rPr lang="en-US" sz="4000" b="1" smtClean="0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[NOME DA CATEGORIA]</a:t>
                    </a:fld>
                    <a:r>
                      <a:rPr lang="en-US" sz="4000" b="1" dirty="0">
                        <a:solidFill>
                          <a:schemeClr val="tx1"/>
                        </a:solidFill>
                      </a:rPr>
                      <a:t>:</a:t>
                    </a:r>
                    <a:endParaRPr lang="en-US" sz="4000" b="1" baseline="0" dirty="0">
                      <a:solidFill>
                        <a:schemeClr val="tx1"/>
                      </a:solidFill>
                    </a:endParaRPr>
                  </a:p>
                  <a:p>
                    <a:pPr>
                      <a:defRPr/>
                    </a:pPr>
                    <a:r>
                      <a:rPr lang="en-US" sz="4000" b="1" dirty="0">
                        <a:solidFill>
                          <a:schemeClr val="tx1"/>
                        </a:solidFill>
                      </a:rPr>
                      <a:t>89.000,00€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286174136711529"/>
                      <c:h val="0.3261919533906229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57F-4494-8700-D1F24784CA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Folha1!$A$2:$A$5</c:f>
              <c:strCache>
                <c:ptCount val="2"/>
                <c:pt idx="0">
                  <c:v>Valores já devolvidos</c:v>
                </c:pt>
                <c:pt idx="1">
                  <c:v>Por devolver</c:v>
                </c:pt>
              </c:strCache>
            </c:strRef>
          </c:cat>
          <c:val>
            <c:numRef>
              <c:f>Folha1!$B$2:$B$5</c:f>
              <c:numCache>
                <c:formatCode>_("€"* #,##0.00_);_("€"* \(#,##0.00\);_("€"* "-"??_);_(@_)</c:formatCode>
                <c:ptCount val="4"/>
                <c:pt idx="0">
                  <c:v>8000</c:v>
                </c:pt>
                <c:pt idx="1">
                  <c:v>89000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57F-4494-8700-D1F24784CA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0.72464</cdr:x>
      <cdr:y>0.12438</cdr:y>
    </cdr:from>
    <cdr:to>
      <cdr:x>0.98537</cdr:x>
      <cdr:y>0.62486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16B08821-0EBC-A7E9-410B-EFA41AB5F682}"/>
            </a:ext>
          </a:extLst>
        </cdr:cNvPr>
        <cdr:cNvSpPr txBox="1"/>
      </cdr:nvSpPr>
      <cdr:spPr>
        <a:xfrm xmlns:a="http://schemas.openxmlformats.org/drawingml/2006/main">
          <a:off x="8259504" y="800100"/>
          <a:ext cx="2971800" cy="32194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PT" sz="4000" b="1" dirty="0"/>
            <a:t>Valores já devolvidos: 8.000,00€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90175283-229A-4F5F-9DFA-1F92EAA927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A06F6A4B-6373-4887-89DA-53386FAB4E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87F03F3-F4EE-4C00-95AF-D5787CE528D4}" type="datetime1">
              <a:rPr lang="pt-PT" smtClean="0"/>
              <a:t>06-05-2023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D7725007-2A21-48A1-9E5A-231B265B35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2FC09BF5-426E-412D-AFEA-FE30D83B44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0EFC00-6002-45FF-8385-9CF07DD24DC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1924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PT" noProof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B3142-BEBB-4E90-8DD8-B6A6A757084F}" type="datetime1">
              <a:rPr lang="pt-PT" smtClean="0"/>
              <a:pPr/>
              <a:t>06-05-2023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PT" noProof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PT" noProof="0"/>
              <a:t>Clique para editar os Estilos de título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PT" noProof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DE82FD2-F864-2E4E-ACF0-2DBC196A7066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41071420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E82FD2-F864-2E4E-ACF0-2DBC196A7066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08055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1443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78498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8975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63823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0448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96402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9523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27381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63306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6695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61387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5165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90816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0373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a Imagem 7">
            <a:extLst>
              <a:ext uri="{FF2B5EF4-FFF2-40B4-BE49-F238E27FC236}">
                <a16:creationId xmlns:a16="http://schemas.microsoft.com/office/drawing/2014/main" id="{D2AF3450-104B-47D0-B01B-DC08566F9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6175" y="0"/>
            <a:ext cx="8505825" cy="6858000"/>
          </a:xfrm>
          <a:custGeom>
            <a:avLst/>
            <a:gdLst>
              <a:gd name="connsiteX0" fmla="*/ 1701752 w 8505825"/>
              <a:gd name="connsiteY0" fmla="*/ 0 h 6858000"/>
              <a:gd name="connsiteX1" fmla="*/ 8505825 w 8505825"/>
              <a:gd name="connsiteY1" fmla="*/ 0 h 6858000"/>
              <a:gd name="connsiteX2" fmla="*/ 8505825 w 8505825"/>
              <a:gd name="connsiteY2" fmla="*/ 6858000 h 6858000"/>
              <a:gd name="connsiteX3" fmla="*/ 0 w 8505825"/>
              <a:gd name="connsiteY3" fmla="*/ 6858000 h 6858000"/>
              <a:gd name="connsiteX4" fmla="*/ 0 w 8505825"/>
              <a:gd name="connsiteY4" fmla="*/ 6837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5825" h="6858000">
                <a:moveTo>
                  <a:pt x="1701752" y="0"/>
                </a:moveTo>
                <a:lnTo>
                  <a:pt x="8505825" y="0"/>
                </a:lnTo>
                <a:lnTo>
                  <a:pt x="8505825" y="6858000"/>
                </a:lnTo>
                <a:lnTo>
                  <a:pt x="0" y="6858000"/>
                </a:lnTo>
                <a:lnTo>
                  <a:pt x="0" y="683739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cxnSp>
        <p:nvCxnSpPr>
          <p:cNvPr id="13" name="Conexão Reta 12">
            <a:extLst>
              <a:ext uri="{FF2B5EF4-FFF2-40B4-BE49-F238E27FC236}">
                <a16:creationId xmlns:a16="http://schemas.microsoft.com/office/drawing/2014/main" id="{93C4921B-870F-DA4B-99FE-526B47FAF5FF}"/>
              </a:ext>
            </a:extLst>
          </p:cNvPr>
          <p:cNvCxnSpPr/>
          <p:nvPr userDrawn="1"/>
        </p:nvCxnSpPr>
        <p:spPr>
          <a:xfrm flipH="1">
            <a:off x="351011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11">
            <a:extLst>
              <a:ext uri="{FF2B5EF4-FFF2-40B4-BE49-F238E27FC236}">
                <a16:creationId xmlns:a16="http://schemas.microsoft.com/office/drawing/2014/main" id="{3C217E0E-2C1A-4D03-BC55-D7D6609B81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683" y="879635"/>
            <a:ext cx="7659486" cy="1198178"/>
          </a:xfrm>
          <a:custGeom>
            <a:avLst/>
            <a:gdLst>
              <a:gd name="connsiteX0" fmla="*/ 0 w 7659486"/>
              <a:gd name="connsiteY0" fmla="*/ 0 h 1198178"/>
              <a:gd name="connsiteX1" fmla="*/ 7659486 w 7659486"/>
              <a:gd name="connsiteY1" fmla="*/ 0 h 1198178"/>
              <a:gd name="connsiteX2" fmla="*/ 7355455 w 7659486"/>
              <a:gd name="connsiteY2" fmla="*/ 1198178 h 1198178"/>
              <a:gd name="connsiteX3" fmla="*/ 0 w 7659486"/>
              <a:gd name="connsiteY3" fmla="*/ 1198178 h 119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9486" h="1198178">
                <a:moveTo>
                  <a:pt x="0" y="0"/>
                </a:moveTo>
                <a:lnTo>
                  <a:pt x="7659486" y="0"/>
                </a:lnTo>
                <a:lnTo>
                  <a:pt x="7355455" y="1198178"/>
                </a:lnTo>
                <a:lnTo>
                  <a:pt x="0" y="119817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 rtlCol="0">
            <a:noAutofit/>
          </a:bodyPr>
          <a:lstStyle>
            <a:lvl1pPr>
              <a:defRPr sz="40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6016" y="2551819"/>
            <a:ext cx="2952599" cy="1781642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 noProof="0"/>
              <a:t>Clique para editar o estilo do subtítulo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ha Cronológ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675DE31C-D2F8-4E90-BAF7-4C68DD6E4593}" type="datetime1">
              <a:rPr lang="pt-PT" noProof="0" smtClean="0"/>
              <a:t>06-05-2023</a:t>
            </a:fld>
            <a:endParaRPr lang="pt-PT" noProof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pt-PT" noProof="0" smtClean="0"/>
              <a:pPr rtl="0"/>
              <a:t>‹nº›</a:t>
            </a:fld>
            <a:endParaRPr lang="pt-PT" noProof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6B46AC40-4848-C146-B8DE-C805F662D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016" y="983785"/>
            <a:ext cx="8447439" cy="1074828"/>
          </a:xfrm>
        </p:spPr>
        <p:txBody>
          <a:bodyPr rtlCol="0">
            <a:normAutofit/>
          </a:bodyPr>
          <a:lstStyle>
            <a:lvl1pPr>
              <a:defRPr sz="4000" spc="300">
                <a:solidFill>
                  <a:schemeClr val="tx2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390966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C41C4B2C-5475-44BC-9980-62293CEF431E}" type="datetime1">
              <a:rPr lang="pt-PT" noProof="0" smtClean="0"/>
              <a:t>06-05-2023</a:t>
            </a:fld>
            <a:endParaRPr lang="pt-PT" noProof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114" y="6356350"/>
            <a:ext cx="2188029" cy="365125"/>
          </a:xfrm>
        </p:spPr>
        <p:txBody>
          <a:bodyPr rtlCol="0"/>
          <a:lstStyle>
            <a:lvl1pPr algn="r">
              <a:defRPr sz="1000"/>
            </a:lvl1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pt-PT" noProof="0" smtClean="0"/>
              <a:pPr rtl="0"/>
              <a:t>‹nº›</a:t>
            </a:fld>
            <a:endParaRPr lang="pt-PT" noProof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9FE6242-19BA-2847-9959-30D6F0E27035}"/>
              </a:ext>
            </a:extLst>
          </p:cNvPr>
          <p:cNvCxnSpPr/>
          <p:nvPr userDrawn="1"/>
        </p:nvCxnSpPr>
        <p:spPr>
          <a:xfrm flipH="1">
            <a:off x="633306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11">
            <a:extLst>
              <a:ext uri="{FF2B5EF4-FFF2-40B4-BE49-F238E27FC236}">
                <a16:creationId xmlns:a16="http://schemas.microsoft.com/office/drawing/2014/main" id="{715A3155-E4BF-478C-8D90-C66F5EB274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3683" y="879636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28600" rtlCol="0" anchor="ctr">
            <a:noAutofit/>
          </a:bodyPr>
          <a:lstStyle>
            <a:lvl1pPr algn="l">
              <a:lnSpc>
                <a:spcPct val="100000"/>
              </a:lnSpc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EDF23CDC-9A9D-5247-AD71-0A10D94BDC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6016" y="2551819"/>
            <a:ext cx="4413068" cy="3539265"/>
          </a:xfrm>
        </p:spPr>
        <p:txBody>
          <a:bodyPr rtlCol="0">
            <a:normAutofit/>
          </a:bodyPr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 noProof="0"/>
              <a:t>Clique para editar o estilo do subtítulo do Modelo Global</a:t>
            </a:r>
          </a:p>
        </p:txBody>
      </p:sp>
      <p:sp>
        <p:nvSpPr>
          <p:cNvPr id="27" name="Marcador de Posição da Imagem 26">
            <a:extLst>
              <a:ext uri="{FF2B5EF4-FFF2-40B4-BE49-F238E27FC236}">
                <a16:creationId xmlns:a16="http://schemas.microsoft.com/office/drawing/2014/main" id="{0DA38E85-9448-450D-A4ED-FFA79C7100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1342" y="0"/>
            <a:ext cx="5730658" cy="6858000"/>
          </a:xfrm>
          <a:custGeom>
            <a:avLst/>
            <a:gdLst>
              <a:gd name="connsiteX0" fmla="*/ 1688746 w 5730658"/>
              <a:gd name="connsiteY0" fmla="*/ 0 h 6858000"/>
              <a:gd name="connsiteX1" fmla="*/ 5730658 w 5730658"/>
              <a:gd name="connsiteY1" fmla="*/ 0 h 6858000"/>
              <a:gd name="connsiteX2" fmla="*/ 5730658 w 5730658"/>
              <a:gd name="connsiteY2" fmla="*/ 6858000 h 6858000"/>
              <a:gd name="connsiteX3" fmla="*/ 31751 w 5730658"/>
              <a:gd name="connsiteY3" fmla="*/ 6858000 h 6858000"/>
              <a:gd name="connsiteX4" fmla="*/ 31751 w 5730658"/>
              <a:gd name="connsiteY4" fmla="*/ 6857688 h 6858000"/>
              <a:gd name="connsiteX5" fmla="*/ 0 w 5730658"/>
              <a:gd name="connsiteY5" fmla="*/ 6857932 h 6858000"/>
              <a:gd name="connsiteX6" fmla="*/ 31751 w 5730658"/>
              <a:gd name="connsiteY6" fmla="*/ 6729501 h 6858000"/>
              <a:gd name="connsiteX7" fmla="*/ 31751 w 5730658"/>
              <a:gd name="connsiteY7" fmla="*/ 6681788 h 6858000"/>
              <a:gd name="connsiteX8" fmla="*/ 43547 w 5730658"/>
              <a:gd name="connsiteY8" fmla="*/ 6681788 h 6858000"/>
              <a:gd name="connsiteX9" fmla="*/ 1688746 w 5730658"/>
              <a:gd name="connsiteY9" fmla="*/ 27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0658" h="6858000">
                <a:moveTo>
                  <a:pt x="1688746" y="0"/>
                </a:moveTo>
                <a:lnTo>
                  <a:pt x="5730658" y="0"/>
                </a:lnTo>
                <a:lnTo>
                  <a:pt x="5730658" y="6858000"/>
                </a:lnTo>
                <a:lnTo>
                  <a:pt x="31751" y="6858000"/>
                </a:lnTo>
                <a:lnTo>
                  <a:pt x="31751" y="6857688"/>
                </a:lnTo>
                <a:lnTo>
                  <a:pt x="0" y="6857932"/>
                </a:lnTo>
                <a:lnTo>
                  <a:pt x="31751" y="6729501"/>
                </a:lnTo>
                <a:lnTo>
                  <a:pt x="31751" y="6681788"/>
                </a:lnTo>
                <a:lnTo>
                  <a:pt x="43547" y="6681788"/>
                </a:lnTo>
                <a:lnTo>
                  <a:pt x="1688746" y="27053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Trê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0F72571D-58D5-4367-9E7E-94A5A5D795B8}"/>
              </a:ext>
            </a:extLst>
          </p:cNvPr>
          <p:cNvSpPr/>
          <p:nvPr userDrawn="1"/>
        </p:nvSpPr>
        <p:spPr>
          <a:xfrm>
            <a:off x="693682" y="2286000"/>
            <a:ext cx="11498318" cy="3416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21" name="Marcador de Posição da Imagem 20">
            <a:extLst>
              <a:ext uri="{FF2B5EF4-FFF2-40B4-BE49-F238E27FC236}">
                <a16:creationId xmlns:a16="http://schemas.microsoft.com/office/drawing/2014/main" id="{ACD184E7-842E-4CDA-8022-CFE5CEA0DB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8534400" cy="6858000"/>
          </a:xfrm>
          <a:custGeom>
            <a:avLst/>
            <a:gdLst>
              <a:gd name="connsiteX0" fmla="*/ 0 w 8534400"/>
              <a:gd name="connsiteY0" fmla="*/ 0 h 6858000"/>
              <a:gd name="connsiteX1" fmla="*/ 6827520 w 8534400"/>
              <a:gd name="connsiteY1" fmla="*/ 0 h 6858000"/>
              <a:gd name="connsiteX2" fmla="*/ 7396480 w 8534400"/>
              <a:gd name="connsiteY2" fmla="*/ 2286000 h 6858000"/>
              <a:gd name="connsiteX3" fmla="*/ 693682 w 8534400"/>
              <a:gd name="connsiteY3" fmla="*/ 2286000 h 6858000"/>
              <a:gd name="connsiteX4" fmla="*/ 693682 w 8534400"/>
              <a:gd name="connsiteY4" fmla="*/ 5702300 h 6858000"/>
              <a:gd name="connsiteX5" fmla="*/ 8246759 w 8534400"/>
              <a:gd name="connsiteY5" fmla="*/ 5702300 h 6858000"/>
              <a:gd name="connsiteX6" fmla="*/ 8534400 w 8534400"/>
              <a:gd name="connsiteY6" fmla="*/ 6858000 h 6858000"/>
              <a:gd name="connsiteX7" fmla="*/ 0 w 85344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4400" h="6858000">
                <a:moveTo>
                  <a:pt x="0" y="0"/>
                </a:moveTo>
                <a:lnTo>
                  <a:pt x="6827520" y="0"/>
                </a:lnTo>
                <a:lnTo>
                  <a:pt x="7396480" y="2286000"/>
                </a:lnTo>
                <a:lnTo>
                  <a:pt x="693682" y="2286000"/>
                </a:lnTo>
                <a:lnTo>
                  <a:pt x="693682" y="5702300"/>
                </a:lnTo>
                <a:lnTo>
                  <a:pt x="8246759" y="5702300"/>
                </a:lnTo>
                <a:lnTo>
                  <a:pt x="8534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3F8E7251-B352-4D1D-9C31-61895B1261DE}" type="datetime1">
              <a:rPr lang="pt-PT" noProof="0" smtClean="0"/>
              <a:t>06-05-2023</a:t>
            </a:fld>
            <a:endParaRPr lang="pt-PT" noProof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pt-PT" noProof="0" smtClean="0"/>
              <a:pPr rtl="0"/>
              <a:t>‹nº›</a:t>
            </a:fld>
            <a:endParaRPr lang="pt-PT" noProof="0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CC650A3-C37B-8949-AAFB-1CA610A432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1069" y="2654299"/>
            <a:ext cx="3165475" cy="270510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 os Estilos de título do modelo global</a:t>
            </a:r>
          </a:p>
          <a:p>
            <a:pPr lvl="1" rtl="0"/>
            <a:r>
              <a:rPr lang="pt-PT" noProof="0"/>
              <a:t>Segundo nível</a:t>
            </a:r>
          </a:p>
        </p:txBody>
      </p:sp>
      <p:sp>
        <p:nvSpPr>
          <p:cNvPr id="14" name="Marcador de Posição do Texto 2">
            <a:extLst>
              <a:ext uri="{FF2B5EF4-FFF2-40B4-BE49-F238E27FC236}">
                <a16:creationId xmlns:a16="http://schemas.microsoft.com/office/drawing/2014/main" id="{6823CE96-7B45-0E4E-8DD2-AAE6F7DB97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5132" y="2654299"/>
            <a:ext cx="3165475" cy="270510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 os Estilos de título do modelo global</a:t>
            </a:r>
          </a:p>
          <a:p>
            <a:pPr lvl="1" rtl="0"/>
            <a:r>
              <a:rPr lang="pt-PT" noProof="0"/>
              <a:t>Segundo nível</a:t>
            </a:r>
          </a:p>
        </p:txBody>
      </p:sp>
      <p:sp>
        <p:nvSpPr>
          <p:cNvPr id="15" name="Marcador de Posição do Texto 2">
            <a:extLst>
              <a:ext uri="{FF2B5EF4-FFF2-40B4-BE49-F238E27FC236}">
                <a16:creationId xmlns:a16="http://schemas.microsoft.com/office/drawing/2014/main" id="{7F451F20-9248-594B-8CD5-3442A6451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9032" y="2654299"/>
            <a:ext cx="3165475" cy="270510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 os Estilos de título do modelo global</a:t>
            </a:r>
          </a:p>
          <a:p>
            <a:pPr lvl="1" rtl="0"/>
            <a:r>
              <a:rPr lang="pt-PT" noProof="0"/>
              <a:t>Segundo nível</a:t>
            </a:r>
          </a:p>
        </p:txBody>
      </p:sp>
      <p:cxnSp>
        <p:nvCxnSpPr>
          <p:cNvPr id="18" name="Conexão Reta 17">
            <a:extLst>
              <a:ext uri="{FF2B5EF4-FFF2-40B4-BE49-F238E27FC236}">
                <a16:creationId xmlns:a16="http://schemas.microsoft.com/office/drawing/2014/main" id="{92008AA3-BEDF-CE40-9D94-F5875454E799}"/>
              </a:ext>
            </a:extLst>
          </p:cNvPr>
          <p:cNvCxnSpPr>
            <a:cxnSpLocks/>
          </p:cNvCxnSpPr>
          <p:nvPr userDrawn="1"/>
        </p:nvCxnSpPr>
        <p:spPr>
          <a:xfrm>
            <a:off x="710823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ítulo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3684" y="879636"/>
            <a:ext cx="6294727" cy="1206888"/>
          </a:xfrm>
          <a:custGeom>
            <a:avLst/>
            <a:gdLst>
              <a:gd name="connsiteX0" fmla="*/ 5986630 w 6294727"/>
              <a:gd name="connsiteY0" fmla="*/ 0 h 1206888"/>
              <a:gd name="connsiteX1" fmla="*/ 6294727 w 6294727"/>
              <a:gd name="connsiteY1" fmla="*/ 1206888 h 1206888"/>
              <a:gd name="connsiteX2" fmla="*/ 0 w 6294727"/>
              <a:gd name="connsiteY2" fmla="*/ 1206888 h 1206888"/>
              <a:gd name="connsiteX3" fmla="*/ 0 w 6294727"/>
              <a:gd name="connsiteY3" fmla="*/ 8709 h 120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4727" h="1206888">
                <a:moveTo>
                  <a:pt x="5986630" y="0"/>
                </a:moveTo>
                <a:lnTo>
                  <a:pt x="6294727" y="1206888"/>
                </a:lnTo>
                <a:lnTo>
                  <a:pt x="0" y="1206888"/>
                </a:lnTo>
                <a:lnTo>
                  <a:pt x="0" y="870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1831027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Posição da Imagem 12">
            <a:extLst>
              <a:ext uri="{FF2B5EF4-FFF2-40B4-BE49-F238E27FC236}">
                <a16:creationId xmlns:a16="http://schemas.microsoft.com/office/drawing/2014/main" id="{AA6943C0-A7A3-4C4C-BEB2-9176DE8630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81047" y="0"/>
            <a:ext cx="8510952" cy="6858000"/>
          </a:xfrm>
          <a:custGeom>
            <a:avLst/>
            <a:gdLst>
              <a:gd name="connsiteX0" fmla="*/ 1706880 w 8510952"/>
              <a:gd name="connsiteY0" fmla="*/ 0 h 6858000"/>
              <a:gd name="connsiteX1" fmla="*/ 8510952 w 8510952"/>
              <a:gd name="connsiteY1" fmla="*/ 0 h 6858000"/>
              <a:gd name="connsiteX2" fmla="*/ 8510952 w 8510952"/>
              <a:gd name="connsiteY2" fmla="*/ 6858000 h 6858000"/>
              <a:gd name="connsiteX3" fmla="*/ 0 w 8510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0952" h="6858000">
                <a:moveTo>
                  <a:pt x="1706880" y="0"/>
                </a:moveTo>
                <a:lnTo>
                  <a:pt x="8510952" y="0"/>
                </a:lnTo>
                <a:lnTo>
                  <a:pt x="851095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104F3C93-C085-8A47-9A2A-6AD3F3D69F4E}"/>
              </a:ext>
            </a:extLst>
          </p:cNvPr>
          <p:cNvCxnSpPr/>
          <p:nvPr userDrawn="1"/>
        </p:nvCxnSpPr>
        <p:spPr>
          <a:xfrm flipH="1">
            <a:off x="351011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10">
            <a:extLst>
              <a:ext uri="{FF2B5EF4-FFF2-40B4-BE49-F238E27FC236}">
                <a16:creationId xmlns:a16="http://schemas.microsoft.com/office/drawing/2014/main" id="{941283B3-F5BE-4FDF-829D-D1BE17F716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3683" y="879635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 rtlCol="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6016" y="2551819"/>
            <a:ext cx="2952599" cy="3539265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 noProof="0"/>
              <a:t>Clique para editar o estilo do subtítulo do Modelo Global</a:t>
            </a:r>
          </a:p>
        </p:txBody>
      </p:sp>
      <p:sp>
        <p:nvSpPr>
          <p:cNvPr id="7" name="Marcador de Posição da Data 3">
            <a:extLst>
              <a:ext uri="{FF2B5EF4-FFF2-40B4-BE49-F238E27FC236}">
                <a16:creationId xmlns:a16="http://schemas.microsoft.com/office/drawing/2014/main" id="{A19933E8-EEFC-754B-93AE-557EFF8A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 rtlCol="0"/>
          <a:lstStyle>
            <a:lvl1pPr>
              <a:defRPr sz="1000"/>
            </a:lvl1pPr>
          </a:lstStyle>
          <a:p>
            <a:pPr rtl="0"/>
            <a:fld id="{A81A2322-0B47-42F9-BC44-AA517F3E6D3F}" type="datetime1">
              <a:rPr lang="pt-PT" noProof="0" smtClean="0"/>
              <a:t>06-05-2023</a:t>
            </a:fld>
            <a:endParaRPr lang="pt-PT" noProof="0"/>
          </a:p>
        </p:txBody>
      </p:sp>
      <p:sp>
        <p:nvSpPr>
          <p:cNvPr id="8" name="Marcador de Posição do Rodapé 4">
            <a:extLst>
              <a:ext uri="{FF2B5EF4-FFF2-40B4-BE49-F238E27FC236}">
                <a16:creationId xmlns:a16="http://schemas.microsoft.com/office/drawing/2014/main" id="{F21EDEC1-EB5D-6C48-A2AB-04808816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9" name="Marcador de Posição do Número do Diapositivo 5">
            <a:extLst>
              <a:ext uri="{FF2B5EF4-FFF2-40B4-BE49-F238E27FC236}">
                <a16:creationId xmlns:a16="http://schemas.microsoft.com/office/drawing/2014/main" id="{E33BD7B8-5805-4D48-B17D-88E5EE75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pt-PT" noProof="0" smtClean="0"/>
              <a:pPr rtl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Posição da Imagem 18">
            <a:extLst>
              <a:ext uri="{FF2B5EF4-FFF2-40B4-BE49-F238E27FC236}">
                <a16:creationId xmlns:a16="http://schemas.microsoft.com/office/drawing/2014/main" id="{FD6AC9F3-6F32-409B-A3B1-EEF36BA066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534400" cy="6858000"/>
          </a:xfrm>
          <a:custGeom>
            <a:avLst/>
            <a:gdLst>
              <a:gd name="connsiteX0" fmla="*/ 0 w 8534400"/>
              <a:gd name="connsiteY0" fmla="*/ 0 h 6858000"/>
              <a:gd name="connsiteX1" fmla="*/ 6827520 w 8534400"/>
              <a:gd name="connsiteY1" fmla="*/ 0 h 6858000"/>
              <a:gd name="connsiteX2" fmla="*/ 7070048 w 8534400"/>
              <a:gd name="connsiteY2" fmla="*/ 974442 h 6858000"/>
              <a:gd name="connsiteX3" fmla="*/ 5680814 w 8534400"/>
              <a:gd name="connsiteY3" fmla="*/ 974442 h 6858000"/>
              <a:gd name="connsiteX4" fmla="*/ 5680814 w 8534400"/>
              <a:gd name="connsiteY4" fmla="*/ 5758652 h 6858000"/>
              <a:gd name="connsiteX5" fmla="*/ 8260785 w 8534400"/>
              <a:gd name="connsiteY5" fmla="*/ 5758652 h 6858000"/>
              <a:gd name="connsiteX6" fmla="*/ 8534400 w 8534400"/>
              <a:gd name="connsiteY6" fmla="*/ 6858000 h 6858000"/>
              <a:gd name="connsiteX7" fmla="*/ 0 w 85344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4400" h="6858000">
                <a:moveTo>
                  <a:pt x="0" y="0"/>
                </a:moveTo>
                <a:lnTo>
                  <a:pt x="6827520" y="0"/>
                </a:lnTo>
                <a:lnTo>
                  <a:pt x="7070048" y="974442"/>
                </a:lnTo>
                <a:lnTo>
                  <a:pt x="5680814" y="974442"/>
                </a:lnTo>
                <a:lnTo>
                  <a:pt x="5680814" y="5758652"/>
                </a:lnTo>
                <a:lnTo>
                  <a:pt x="8260785" y="5758652"/>
                </a:lnTo>
                <a:lnTo>
                  <a:pt x="8534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E26FF020-BB93-4C6C-B3ED-8326D424097A}"/>
              </a:ext>
            </a:extLst>
          </p:cNvPr>
          <p:cNvSpPr/>
          <p:nvPr userDrawn="1"/>
        </p:nvSpPr>
        <p:spPr>
          <a:xfrm>
            <a:off x="5680814" y="974442"/>
            <a:ext cx="5228191" cy="478421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5942173C-2B01-804E-85FB-4D68140D4E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1106424"/>
            <a:ext cx="4446062" cy="916644"/>
          </a:xfrm>
        </p:spPr>
        <p:txBody>
          <a:bodyPr rtlCol="0" anchor="b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2075245"/>
            <a:ext cx="4446062" cy="3295405"/>
          </a:xfrm>
        </p:spPr>
        <p:txBody>
          <a:bodyPr rtlCol="0">
            <a:normAutofit/>
          </a:bodyPr>
          <a:lstStyle>
            <a:lvl1pPr marL="0" indent="0" algn="l">
              <a:lnSpc>
                <a:spcPct val="125000"/>
              </a:lnSpc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 noProof="0"/>
              <a:t>Clique para editar o estilo do subtítulo do Modelo Global</a:t>
            </a:r>
          </a:p>
        </p:txBody>
      </p: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104F3C93-C085-8A47-9A2A-6AD3F3D69F4E}"/>
              </a:ext>
            </a:extLst>
          </p:cNvPr>
          <p:cNvCxnSpPr>
            <a:cxnSpLocks/>
          </p:cNvCxnSpPr>
          <p:nvPr userDrawn="1"/>
        </p:nvCxnSpPr>
        <p:spPr>
          <a:xfrm>
            <a:off x="710823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Posição da Data 3">
            <a:extLst>
              <a:ext uri="{FF2B5EF4-FFF2-40B4-BE49-F238E27FC236}">
                <a16:creationId xmlns:a16="http://schemas.microsoft.com/office/drawing/2014/main" id="{A19933E8-EEFC-754B-93AE-557EFF8A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DDBC5EA9-4EAF-4C39-99EE-67A0365E20D6}" type="datetime1">
              <a:rPr lang="pt-PT" noProof="0" smtClean="0"/>
              <a:t>06-05-2023</a:t>
            </a:fld>
            <a:endParaRPr lang="pt-PT" noProof="0"/>
          </a:p>
        </p:txBody>
      </p:sp>
      <p:sp>
        <p:nvSpPr>
          <p:cNvPr id="8" name="Marcador de Posição do Rodapé 4">
            <a:extLst>
              <a:ext uri="{FF2B5EF4-FFF2-40B4-BE49-F238E27FC236}">
                <a16:creationId xmlns:a16="http://schemas.microsoft.com/office/drawing/2014/main" id="{F21EDEC1-EB5D-6C48-A2AB-04808816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9" name="Marcador de Posição do Número do Diapositivo 5">
            <a:extLst>
              <a:ext uri="{FF2B5EF4-FFF2-40B4-BE49-F238E27FC236}">
                <a16:creationId xmlns:a16="http://schemas.microsoft.com/office/drawing/2014/main" id="{E33BD7B8-5805-4D48-B17D-88E5EE75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>
            <a:lvl1pPr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294A09A9-5501-47C1-A89A-A340965A2BE2}" type="slidenum">
              <a:rPr lang="pt-PT" noProof="0" smtClean="0"/>
              <a:pPr rtl="0"/>
              <a:t>‹nº›</a:t>
            </a:fld>
            <a:endParaRPr lang="pt-PT" noProof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C00B690-D495-014F-8F60-C8152AD122A2}"/>
              </a:ext>
            </a:extLst>
          </p:cNvPr>
          <p:cNvSpPr/>
          <p:nvPr userDrawn="1"/>
        </p:nvSpPr>
        <p:spPr>
          <a:xfrm>
            <a:off x="11504428" y="382772"/>
            <a:ext cx="382772" cy="3827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3D3DB60-9D00-2B4C-A1B6-A76F20998922}"/>
              </a:ext>
            </a:extLst>
          </p:cNvPr>
          <p:cNvSpPr/>
          <p:nvPr userDrawn="1"/>
        </p:nvSpPr>
        <p:spPr>
          <a:xfrm>
            <a:off x="11504428" y="974442"/>
            <a:ext cx="382772" cy="382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4B7F1F1-6439-8D45-8BCD-B68DB64CEDC1}"/>
              </a:ext>
            </a:extLst>
          </p:cNvPr>
          <p:cNvSpPr/>
          <p:nvPr userDrawn="1"/>
        </p:nvSpPr>
        <p:spPr>
          <a:xfrm>
            <a:off x="11504428" y="1566113"/>
            <a:ext cx="382772" cy="3827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B870777-57CE-7A40-BCBA-E189F67DF446}"/>
              </a:ext>
            </a:extLst>
          </p:cNvPr>
          <p:cNvSpPr/>
          <p:nvPr userDrawn="1"/>
        </p:nvSpPr>
        <p:spPr>
          <a:xfrm>
            <a:off x="11504428" y="2157783"/>
            <a:ext cx="382772" cy="3827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A332DFE-5DF9-9744-86D5-7CE052E088CE}"/>
              </a:ext>
            </a:extLst>
          </p:cNvPr>
          <p:cNvSpPr/>
          <p:nvPr userDrawn="1"/>
        </p:nvSpPr>
        <p:spPr>
          <a:xfrm>
            <a:off x="11504428" y="2755481"/>
            <a:ext cx="382772" cy="3827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758699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B469568F-F17C-4C3C-9A6F-ED292B601115}"/>
              </a:ext>
            </a:extLst>
          </p:cNvPr>
          <p:cNvSpPr/>
          <p:nvPr userDrawn="1"/>
        </p:nvSpPr>
        <p:spPr>
          <a:xfrm>
            <a:off x="2043953" y="2205318"/>
            <a:ext cx="8104094" cy="23128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6" name="Marcador de Posição da Imagem 5">
            <a:extLst>
              <a:ext uri="{FF2B5EF4-FFF2-40B4-BE49-F238E27FC236}">
                <a16:creationId xmlns:a16="http://schemas.microsoft.com/office/drawing/2014/main" id="{22459DEE-E152-47DA-8D52-C9681014B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043953 w 12192000"/>
              <a:gd name="connsiteY0" fmla="*/ 2205318 h 6858000"/>
              <a:gd name="connsiteX1" fmla="*/ 2043953 w 12192000"/>
              <a:gd name="connsiteY1" fmla="*/ 4518212 h 6858000"/>
              <a:gd name="connsiteX2" fmla="*/ 10148047 w 12192000"/>
              <a:gd name="connsiteY2" fmla="*/ 4518212 h 6858000"/>
              <a:gd name="connsiteX3" fmla="*/ 10148047 w 12192000"/>
              <a:gd name="connsiteY3" fmla="*/ 220531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043953" y="2205318"/>
                </a:moveTo>
                <a:lnTo>
                  <a:pt x="2043953" y="4518212"/>
                </a:lnTo>
                <a:lnTo>
                  <a:pt x="10148047" y="4518212"/>
                </a:lnTo>
                <a:lnTo>
                  <a:pt x="10148047" y="220531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2050" y="2665037"/>
            <a:ext cx="7327900" cy="902916"/>
          </a:xfrm>
        </p:spPr>
        <p:txBody>
          <a:bodyPr rtlCol="0" anchor="ctr">
            <a:normAutofit/>
          </a:bodyPr>
          <a:lstStyle>
            <a:lvl1pPr algn="ctr">
              <a:defRPr sz="4000" spc="30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97462" y="3567953"/>
            <a:ext cx="4997076" cy="610066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 spc="30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PT" noProof="0"/>
              <a:t>Clique para editar os Estilos de 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016" y="983785"/>
            <a:ext cx="8447439" cy="1074828"/>
          </a:xfrm>
        </p:spPr>
        <p:txBody>
          <a:bodyPr rtlCol="0">
            <a:normAutofit/>
          </a:bodyPr>
          <a:lstStyle>
            <a:lvl1pPr>
              <a:defRPr sz="4000" spc="300">
                <a:solidFill>
                  <a:schemeClr val="tx2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35013316-1895-4F19-BD73-0CCB181ED37F}" type="datetime1">
              <a:rPr lang="pt-PT" noProof="0" smtClean="0"/>
              <a:t>06-05-2023</a:t>
            </a:fld>
            <a:endParaRPr lang="pt-PT" noProof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pt-PT" noProof="0" smtClean="0"/>
              <a:pPr rtl="0"/>
              <a:t>‹nº›</a:t>
            </a:fld>
            <a:endParaRPr lang="pt-PT" noProof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8582161-389A-C649-9A2B-A16F489BB170}"/>
              </a:ext>
            </a:extLst>
          </p:cNvPr>
          <p:cNvSpPr/>
          <p:nvPr userDrawn="1"/>
        </p:nvSpPr>
        <p:spPr>
          <a:xfrm>
            <a:off x="11504428" y="382772"/>
            <a:ext cx="382772" cy="3827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F7AA420-2BBF-AF48-8EF7-EF3CC47451FA}"/>
              </a:ext>
            </a:extLst>
          </p:cNvPr>
          <p:cNvSpPr/>
          <p:nvPr userDrawn="1"/>
        </p:nvSpPr>
        <p:spPr>
          <a:xfrm>
            <a:off x="11504428" y="974442"/>
            <a:ext cx="382772" cy="382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0EDE653-D0BD-314F-B7B9-FD426A4C487F}"/>
              </a:ext>
            </a:extLst>
          </p:cNvPr>
          <p:cNvSpPr/>
          <p:nvPr userDrawn="1"/>
        </p:nvSpPr>
        <p:spPr>
          <a:xfrm>
            <a:off x="11504428" y="1566113"/>
            <a:ext cx="382772" cy="3827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6C43E8D-A8CD-974D-B3E2-5B4500E55B0A}"/>
              </a:ext>
            </a:extLst>
          </p:cNvPr>
          <p:cNvSpPr/>
          <p:nvPr userDrawn="1"/>
        </p:nvSpPr>
        <p:spPr>
          <a:xfrm>
            <a:off x="11504428" y="2157783"/>
            <a:ext cx="382772" cy="3827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9A540AC-3D9F-5A42-BE59-E7EC044230B4}"/>
              </a:ext>
            </a:extLst>
          </p:cNvPr>
          <p:cNvSpPr/>
          <p:nvPr userDrawn="1"/>
        </p:nvSpPr>
        <p:spPr>
          <a:xfrm>
            <a:off x="11504428" y="2755481"/>
            <a:ext cx="382772" cy="3827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1AE70196-45DE-CB4D-A7AC-0610E7A187C3}"/>
              </a:ext>
            </a:extLst>
          </p:cNvPr>
          <p:cNvCxnSpPr/>
          <p:nvPr userDrawn="1"/>
        </p:nvCxnSpPr>
        <p:spPr>
          <a:xfrm flipH="1">
            <a:off x="9211669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D9930B4C-CF43-44B6-8F03-A5FB42550E3C}" type="datetime1">
              <a:rPr lang="pt-PT" noProof="0" smtClean="0"/>
              <a:t>06-05-2023</a:t>
            </a:fld>
            <a:endParaRPr lang="pt-PT" noProof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pt-PT" noProof="0" smtClean="0"/>
              <a:pPr rtl="0"/>
              <a:t>‹nº›</a:t>
            </a:fld>
            <a:endParaRPr lang="pt-PT" noProof="0"/>
          </a:p>
        </p:txBody>
      </p: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1AE70196-45DE-CB4D-A7AC-0610E7A187C3}"/>
              </a:ext>
            </a:extLst>
          </p:cNvPr>
          <p:cNvCxnSpPr/>
          <p:nvPr userDrawn="1"/>
        </p:nvCxnSpPr>
        <p:spPr>
          <a:xfrm flipH="1">
            <a:off x="9211669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8">
            <a:extLst>
              <a:ext uri="{FF2B5EF4-FFF2-40B4-BE49-F238E27FC236}">
                <a16:creationId xmlns:a16="http://schemas.microsoft.com/office/drawing/2014/main" id="{B329649E-3847-4CC6-A84D-56DE76BD19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3683" y="879635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28600" rtlCol="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84E120DB-DDEC-4DDF-8FB4-5C52F8078B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3738" y="2705425"/>
            <a:ext cx="10745787" cy="3273100"/>
          </a:xfrm>
        </p:spPr>
        <p:txBody>
          <a:bodyPr rtlCol="0"/>
          <a:lstStyle/>
          <a:p>
            <a:pPr lvl="0" rtl="0"/>
            <a:r>
              <a:rPr lang="pt-PT" noProof="0"/>
              <a:t>Clique para editar os Estilos de título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45555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1764" y="2145265"/>
            <a:ext cx="8348472" cy="2363568"/>
          </a:xfrm>
          <a:noFill/>
        </p:spPr>
        <p:txBody>
          <a:bodyPr rtlCol="0">
            <a:normAutofit/>
          </a:bodyPr>
          <a:lstStyle>
            <a:lvl1pPr algn="ctr">
              <a:defRPr sz="4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209DA7A-7C73-4D1A-A9EA-5DBBFF38751B}" type="datetime1">
              <a:rPr lang="pt-PT" noProof="0" smtClean="0"/>
              <a:t>06-05-2023</a:t>
            </a:fld>
            <a:endParaRPr lang="pt-PT" noProof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pt-PT" noProof="0" smtClean="0"/>
              <a:pPr rtl="0"/>
              <a:t>‹nº›</a:t>
            </a:fld>
            <a:endParaRPr lang="pt-PT" noProof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0B51AFA9-C4C0-D44A-BE1A-30964CBCFE37}"/>
              </a:ext>
            </a:extLst>
          </p:cNvPr>
          <p:cNvSpPr txBox="1">
            <a:spLocks/>
          </p:cNvSpPr>
          <p:nvPr userDrawn="1"/>
        </p:nvSpPr>
        <p:spPr>
          <a:xfrm>
            <a:off x="970130" y="1879594"/>
            <a:ext cx="1141699" cy="1220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300">
                <a:solidFill>
                  <a:schemeClr val="tx2"/>
                </a:solidFill>
                <a:latin typeface="Tw Cen MT" panose="020B0602020104020603" pitchFamily="34" charset="77"/>
                <a:ea typeface="+mj-ea"/>
                <a:cs typeface="+mj-cs"/>
              </a:defRPr>
            </a:lvl1pPr>
          </a:lstStyle>
          <a:p>
            <a:pPr rtl="0"/>
            <a:r>
              <a:rPr lang="pt-PT" sz="16600" noProof="0">
                <a:solidFill>
                  <a:schemeClr val="accent3">
                    <a:lumMod val="75000"/>
                  </a:schemeClr>
                </a:solidFill>
              </a:rPr>
              <a:t>“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2E169998-8E4C-AC45-9496-F3E1D40DD604}"/>
              </a:ext>
            </a:extLst>
          </p:cNvPr>
          <p:cNvSpPr txBox="1">
            <a:spLocks/>
          </p:cNvSpPr>
          <p:nvPr userDrawn="1"/>
        </p:nvSpPr>
        <p:spPr>
          <a:xfrm>
            <a:off x="10408852" y="4443180"/>
            <a:ext cx="1141699" cy="1220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300">
                <a:solidFill>
                  <a:schemeClr val="tx2"/>
                </a:solidFill>
                <a:latin typeface="Tw Cen MT" panose="020B0602020104020603" pitchFamily="34" charset="77"/>
                <a:ea typeface="+mj-ea"/>
                <a:cs typeface="+mj-cs"/>
              </a:defRPr>
            </a:lvl1pPr>
          </a:lstStyle>
          <a:p>
            <a:pPr rtl="0"/>
            <a:r>
              <a:rPr lang="pt-PT" sz="16600" noProof="0">
                <a:solidFill>
                  <a:schemeClr val="accent3">
                    <a:lumMod val="75000"/>
                  </a:schemeClr>
                </a:solidFill>
              </a:rPr>
              <a:t>”</a:t>
            </a:r>
          </a:p>
        </p:txBody>
      </p:sp>
      <p:sp>
        <p:nvSpPr>
          <p:cNvPr id="15" name="Marcador de Posição do Texto 14">
            <a:extLst>
              <a:ext uri="{FF2B5EF4-FFF2-40B4-BE49-F238E27FC236}">
                <a16:creationId xmlns:a16="http://schemas.microsoft.com/office/drawing/2014/main" id="{F3F62FE2-8018-8846-A38A-108C9B02D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2738" y="4526051"/>
            <a:ext cx="3727450" cy="515938"/>
          </a:xfrm>
          <a:noFill/>
        </p:spPr>
        <p:txBody>
          <a:bodyPr rtlCol="0">
            <a:noAutofit/>
          </a:bodyPr>
          <a:lstStyle>
            <a:lvl1pPr marL="0" indent="0" algn="r">
              <a:buNone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r">
              <a:buNone/>
              <a:defRPr sz="1800">
                <a:solidFill>
                  <a:schemeClr val="tx2"/>
                </a:solidFill>
                <a:latin typeface="Tw Cen MT" panose="020B0602020104020603" pitchFamily="34" charset="77"/>
              </a:defRPr>
            </a:lvl2pPr>
            <a:lvl3pPr marL="914400" indent="0" algn="r">
              <a:buNone/>
              <a:defRPr sz="1600">
                <a:solidFill>
                  <a:schemeClr val="tx2"/>
                </a:solidFill>
                <a:latin typeface="Tw Cen MT" panose="020B0602020104020603" pitchFamily="34" charset="77"/>
              </a:defRPr>
            </a:lvl3pPr>
            <a:lvl4pPr marL="1371600" indent="0" algn="r">
              <a:buNone/>
              <a:defRPr sz="1400">
                <a:solidFill>
                  <a:schemeClr val="tx2"/>
                </a:solidFill>
                <a:latin typeface="Tw Cen MT" panose="020B0602020104020603" pitchFamily="34" charset="77"/>
              </a:defRPr>
            </a:lvl4pPr>
            <a:lvl5pPr marL="1828800" indent="0" algn="r">
              <a:buNone/>
              <a:defRPr sz="1400">
                <a:solidFill>
                  <a:schemeClr val="tx2"/>
                </a:solidFill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 os Estilos de 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1593318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heça a Equip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Posição da Imagem 12">
            <a:extLst>
              <a:ext uri="{FF2B5EF4-FFF2-40B4-BE49-F238E27FC236}">
                <a16:creationId xmlns:a16="http://schemas.microsoft.com/office/drawing/2014/main" id="{01F428E6-A8A2-E844-9C02-078ED4D99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/>
          <a:lstStyle/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37882322-AA8B-41C1-9840-254F7F440336}" type="datetime1">
              <a:rPr lang="pt-PT" noProof="0" smtClean="0"/>
              <a:t>06-05-2023</a:t>
            </a:fld>
            <a:endParaRPr lang="pt-PT" noProof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294A09A9-5501-47C1-A89A-A340965A2BE2}" type="slidenum">
              <a:rPr lang="pt-PT" noProof="0" smtClean="0"/>
              <a:pPr rtl="0"/>
              <a:t>‹nº›</a:t>
            </a:fld>
            <a:endParaRPr lang="pt-PT" noProof="0"/>
          </a:p>
        </p:txBody>
      </p:sp>
      <p:sp>
        <p:nvSpPr>
          <p:cNvPr id="17" name="Marcador de Posição da Imagem 16">
            <a:extLst>
              <a:ext uri="{FF2B5EF4-FFF2-40B4-BE49-F238E27FC236}">
                <a16:creationId xmlns:a16="http://schemas.microsoft.com/office/drawing/2014/main" id="{27B76286-63A1-AF4F-B23C-363AA8A847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8044" y="2405063"/>
            <a:ext cx="946150" cy="9445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9" name="Marcador de Posição do Texto 18">
            <a:extLst>
              <a:ext uri="{FF2B5EF4-FFF2-40B4-BE49-F238E27FC236}">
                <a16:creationId xmlns:a16="http://schemas.microsoft.com/office/drawing/2014/main" id="{64F5D22F-DDAB-8A40-B9D8-54ACF9C0E0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00773" y="2498043"/>
            <a:ext cx="2917826" cy="40481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</a:t>
            </a:r>
          </a:p>
        </p:txBody>
      </p:sp>
      <p:sp>
        <p:nvSpPr>
          <p:cNvPr id="20" name="Marcador de Posição do Texto 18">
            <a:extLst>
              <a:ext uri="{FF2B5EF4-FFF2-40B4-BE49-F238E27FC236}">
                <a16:creationId xmlns:a16="http://schemas.microsoft.com/office/drawing/2014/main" id="{3970178A-7D91-5F40-B3BD-58988D1D23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0773" y="2922586"/>
            <a:ext cx="2917826" cy="404812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21" name="Marcador de Posição da Imagem 16">
            <a:extLst>
              <a:ext uri="{FF2B5EF4-FFF2-40B4-BE49-F238E27FC236}">
                <a16:creationId xmlns:a16="http://schemas.microsoft.com/office/drawing/2014/main" id="{6D61AF1F-6298-744E-B9E2-999EED4A1E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38044" y="4021592"/>
            <a:ext cx="946150" cy="9445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22" name="Marcador de Posição do Texto 18">
            <a:extLst>
              <a:ext uri="{FF2B5EF4-FFF2-40B4-BE49-F238E27FC236}">
                <a16:creationId xmlns:a16="http://schemas.microsoft.com/office/drawing/2014/main" id="{B409E4EC-6771-344F-AC49-F0493C4E50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00773" y="4114572"/>
            <a:ext cx="2917826" cy="40481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</a:t>
            </a:r>
          </a:p>
        </p:txBody>
      </p:sp>
      <p:sp>
        <p:nvSpPr>
          <p:cNvPr id="23" name="Marcador de Posição do Texto 18">
            <a:extLst>
              <a:ext uri="{FF2B5EF4-FFF2-40B4-BE49-F238E27FC236}">
                <a16:creationId xmlns:a16="http://schemas.microsoft.com/office/drawing/2014/main" id="{22E21560-0E2C-7E48-882F-77B02B0CE3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0773" y="4539115"/>
            <a:ext cx="2917826" cy="404812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30" name="Marcador de Posição da Imagem 16">
            <a:extLst>
              <a:ext uri="{FF2B5EF4-FFF2-40B4-BE49-F238E27FC236}">
                <a16:creationId xmlns:a16="http://schemas.microsoft.com/office/drawing/2014/main" id="{E38C0995-936E-464D-86FA-9C8847D9C4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710265" y="2405063"/>
            <a:ext cx="946150" cy="9445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31" name="Marcador de Posição do Texto 18">
            <a:extLst>
              <a:ext uri="{FF2B5EF4-FFF2-40B4-BE49-F238E27FC236}">
                <a16:creationId xmlns:a16="http://schemas.microsoft.com/office/drawing/2014/main" id="{00F264F2-A8BF-BF4E-82E5-457A75FF38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2994" y="2498043"/>
            <a:ext cx="2917826" cy="40481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</a:t>
            </a:r>
          </a:p>
        </p:txBody>
      </p:sp>
      <p:sp>
        <p:nvSpPr>
          <p:cNvPr id="32" name="Marcador de Posição do Texto 18">
            <a:extLst>
              <a:ext uri="{FF2B5EF4-FFF2-40B4-BE49-F238E27FC236}">
                <a16:creationId xmlns:a16="http://schemas.microsoft.com/office/drawing/2014/main" id="{C969F956-9E58-0C47-8A73-BA937230426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72994" y="2922586"/>
            <a:ext cx="2917826" cy="404812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33" name="Marcador de Posição da Imagem 16">
            <a:extLst>
              <a:ext uri="{FF2B5EF4-FFF2-40B4-BE49-F238E27FC236}">
                <a16:creationId xmlns:a16="http://schemas.microsoft.com/office/drawing/2014/main" id="{3A0B62B7-7680-5D4B-BC6D-4FFA4956151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710265" y="4021592"/>
            <a:ext cx="946150" cy="9445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34" name="Marcador de Posição do Texto 18">
            <a:extLst>
              <a:ext uri="{FF2B5EF4-FFF2-40B4-BE49-F238E27FC236}">
                <a16:creationId xmlns:a16="http://schemas.microsoft.com/office/drawing/2014/main" id="{6C664169-B5AF-FB46-AA38-C9DDC1EB8F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2994" y="4114572"/>
            <a:ext cx="2917826" cy="40481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</a:t>
            </a:r>
          </a:p>
        </p:txBody>
      </p:sp>
      <p:sp>
        <p:nvSpPr>
          <p:cNvPr id="35" name="Marcador de Posição do Texto 18">
            <a:extLst>
              <a:ext uri="{FF2B5EF4-FFF2-40B4-BE49-F238E27FC236}">
                <a16:creationId xmlns:a16="http://schemas.microsoft.com/office/drawing/2014/main" id="{EB349D7E-9425-EA4B-906F-145652D0079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72994" y="4539115"/>
            <a:ext cx="2917826" cy="404812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36" name="Título 1">
            <a:extLst>
              <a:ext uri="{FF2B5EF4-FFF2-40B4-BE49-F238E27FC236}">
                <a16:creationId xmlns:a16="http://schemas.microsoft.com/office/drawing/2014/main" id="{E6971742-A7E0-0D4A-AE6E-496FB9EC1B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6017" y="978408"/>
            <a:ext cx="8357616" cy="1088136"/>
          </a:xfrm>
        </p:spPr>
        <p:txBody>
          <a:bodyPr rtlCol="0" anchor="ctr">
            <a:norm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4171849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heça a Equipa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Posição da Imagem 12">
            <a:extLst>
              <a:ext uri="{FF2B5EF4-FFF2-40B4-BE49-F238E27FC236}">
                <a16:creationId xmlns:a16="http://schemas.microsoft.com/office/drawing/2014/main" id="{01F428E6-A8A2-E844-9C02-078ED4D99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/>
          <a:lstStyle/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C3E540E6-B542-4B55-B867-CF577FEA2E5E}" type="datetime1">
              <a:rPr lang="pt-PT" noProof="0" smtClean="0"/>
              <a:t>06-05-2023</a:t>
            </a:fld>
            <a:endParaRPr lang="pt-PT" noProof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294A09A9-5501-47C1-A89A-A340965A2BE2}" type="slidenum">
              <a:rPr lang="pt-PT" noProof="0" smtClean="0"/>
              <a:pPr rtl="0"/>
              <a:t>‹nº›</a:t>
            </a:fld>
            <a:endParaRPr lang="pt-PT" noProof="0"/>
          </a:p>
        </p:txBody>
      </p:sp>
      <p:sp>
        <p:nvSpPr>
          <p:cNvPr id="17" name="Marcador de Posição da Imagem 16">
            <a:extLst>
              <a:ext uri="{FF2B5EF4-FFF2-40B4-BE49-F238E27FC236}">
                <a16:creationId xmlns:a16="http://schemas.microsoft.com/office/drawing/2014/main" id="{27B76286-63A1-AF4F-B23C-363AA8A847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8044" y="2159159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9" name="Marcador de Posição do Texto 18">
            <a:extLst>
              <a:ext uri="{FF2B5EF4-FFF2-40B4-BE49-F238E27FC236}">
                <a16:creationId xmlns:a16="http://schemas.microsoft.com/office/drawing/2014/main" id="{64F5D22F-DDAB-8A40-B9D8-54ACF9C0E0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8044" y="3105654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</a:t>
            </a:r>
          </a:p>
        </p:txBody>
      </p:sp>
      <p:sp>
        <p:nvSpPr>
          <p:cNvPr id="20" name="Marcador de Posição do Texto 18">
            <a:extLst>
              <a:ext uri="{FF2B5EF4-FFF2-40B4-BE49-F238E27FC236}">
                <a16:creationId xmlns:a16="http://schemas.microsoft.com/office/drawing/2014/main" id="{3970178A-7D91-5F40-B3BD-58988D1D23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38044" y="3483864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24" name="Marcador de Posição da Imagem 16">
            <a:extLst>
              <a:ext uri="{FF2B5EF4-FFF2-40B4-BE49-F238E27FC236}">
                <a16:creationId xmlns:a16="http://schemas.microsoft.com/office/drawing/2014/main" id="{6A88DE59-CC76-784E-91CC-86A873E12B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19251" y="2159159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25" name="Marcador de Posição do Texto 18">
            <a:extLst>
              <a:ext uri="{FF2B5EF4-FFF2-40B4-BE49-F238E27FC236}">
                <a16:creationId xmlns:a16="http://schemas.microsoft.com/office/drawing/2014/main" id="{EC7436AA-C631-914A-893C-01BFCB5144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9251" y="3105654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</a:t>
            </a:r>
          </a:p>
        </p:txBody>
      </p:sp>
      <p:sp>
        <p:nvSpPr>
          <p:cNvPr id="26" name="Marcador de Posição do Texto 18">
            <a:extLst>
              <a:ext uri="{FF2B5EF4-FFF2-40B4-BE49-F238E27FC236}">
                <a16:creationId xmlns:a16="http://schemas.microsoft.com/office/drawing/2014/main" id="{7D3267A9-41C6-6D41-B94A-AF3A0B8D3CC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9251" y="3483864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27" name="Marcador de Posição da Imagem 16">
            <a:extLst>
              <a:ext uri="{FF2B5EF4-FFF2-40B4-BE49-F238E27FC236}">
                <a16:creationId xmlns:a16="http://schemas.microsoft.com/office/drawing/2014/main" id="{0CA14719-28D1-1245-82ED-C30AEA3FF51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15955" y="2159159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28" name="Marcador de Posição do Texto 18">
            <a:extLst>
              <a:ext uri="{FF2B5EF4-FFF2-40B4-BE49-F238E27FC236}">
                <a16:creationId xmlns:a16="http://schemas.microsoft.com/office/drawing/2014/main" id="{A0F20BEC-0D1F-424C-A708-3CD1B159CB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5955" y="3105654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</a:t>
            </a:r>
          </a:p>
        </p:txBody>
      </p:sp>
      <p:sp>
        <p:nvSpPr>
          <p:cNvPr id="29" name="Marcador de Posição do Texto 18">
            <a:extLst>
              <a:ext uri="{FF2B5EF4-FFF2-40B4-BE49-F238E27FC236}">
                <a16:creationId xmlns:a16="http://schemas.microsoft.com/office/drawing/2014/main" id="{1AF30013-E0ED-7F43-83DA-D58BF2C564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15955" y="3483864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36" name="Marcador de Posição da Imagem 16">
            <a:extLst>
              <a:ext uri="{FF2B5EF4-FFF2-40B4-BE49-F238E27FC236}">
                <a16:creationId xmlns:a16="http://schemas.microsoft.com/office/drawing/2014/main" id="{6F279F35-215F-8247-9F1E-B98FCFCBDCD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97162" y="2159159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37" name="Marcador de Posição do Texto 18">
            <a:extLst>
              <a:ext uri="{FF2B5EF4-FFF2-40B4-BE49-F238E27FC236}">
                <a16:creationId xmlns:a16="http://schemas.microsoft.com/office/drawing/2014/main" id="{A61B963F-0880-1E47-A659-7FC76D4D9D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7162" y="3105654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</a:t>
            </a:r>
          </a:p>
        </p:txBody>
      </p:sp>
      <p:sp>
        <p:nvSpPr>
          <p:cNvPr id="38" name="Marcador de Posição do Texto 18">
            <a:extLst>
              <a:ext uri="{FF2B5EF4-FFF2-40B4-BE49-F238E27FC236}">
                <a16:creationId xmlns:a16="http://schemas.microsoft.com/office/drawing/2014/main" id="{50E852F6-B5E8-8B43-801C-1C4F7B19A5C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97162" y="3483864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39" name="Marcador de Posição da Imagem 16">
            <a:extLst>
              <a:ext uri="{FF2B5EF4-FFF2-40B4-BE49-F238E27FC236}">
                <a16:creationId xmlns:a16="http://schemas.microsoft.com/office/drawing/2014/main" id="{4FA256BD-105F-BE40-B47B-B9E1894250B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38044" y="4198047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40" name="Marcador de Posição do Texto 18">
            <a:extLst>
              <a:ext uri="{FF2B5EF4-FFF2-40B4-BE49-F238E27FC236}">
                <a16:creationId xmlns:a16="http://schemas.microsoft.com/office/drawing/2014/main" id="{6A4AC0F6-874C-7C4C-9547-94508CE42D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38044" y="5144542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</a:t>
            </a:r>
          </a:p>
        </p:txBody>
      </p:sp>
      <p:sp>
        <p:nvSpPr>
          <p:cNvPr id="41" name="Marcador de Posição do Texto 18">
            <a:extLst>
              <a:ext uri="{FF2B5EF4-FFF2-40B4-BE49-F238E27FC236}">
                <a16:creationId xmlns:a16="http://schemas.microsoft.com/office/drawing/2014/main" id="{EA3CCA23-6E76-8F41-9FED-4DB323AEC8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38044" y="5522976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42" name="Marcador de Posição da Imagem 16">
            <a:extLst>
              <a:ext uri="{FF2B5EF4-FFF2-40B4-BE49-F238E27FC236}">
                <a16:creationId xmlns:a16="http://schemas.microsoft.com/office/drawing/2014/main" id="{C2654D0F-1EF0-C945-B023-1561C866903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251" y="4198047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43" name="Marcador de Posição do Texto 18">
            <a:extLst>
              <a:ext uri="{FF2B5EF4-FFF2-40B4-BE49-F238E27FC236}">
                <a16:creationId xmlns:a16="http://schemas.microsoft.com/office/drawing/2014/main" id="{117D52FF-094D-6749-8A26-B894CEF6AC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19251" y="5144542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</a:t>
            </a:r>
          </a:p>
        </p:txBody>
      </p:sp>
      <p:sp>
        <p:nvSpPr>
          <p:cNvPr id="44" name="Marcador de Posição do Texto 18">
            <a:extLst>
              <a:ext uri="{FF2B5EF4-FFF2-40B4-BE49-F238E27FC236}">
                <a16:creationId xmlns:a16="http://schemas.microsoft.com/office/drawing/2014/main" id="{0052C3E7-B5A5-E44C-91BD-16DB655583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719251" y="5522976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45" name="Marcador de Posição da Imagem 16">
            <a:extLst>
              <a:ext uri="{FF2B5EF4-FFF2-40B4-BE49-F238E27FC236}">
                <a16:creationId xmlns:a16="http://schemas.microsoft.com/office/drawing/2014/main" id="{D4C618F6-4987-274F-8D08-0934922ACA5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955" y="4198047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46" name="Marcador de Posição do Texto 18">
            <a:extLst>
              <a:ext uri="{FF2B5EF4-FFF2-40B4-BE49-F238E27FC236}">
                <a16:creationId xmlns:a16="http://schemas.microsoft.com/office/drawing/2014/main" id="{04553546-0C16-4843-8655-70FFDC038A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15955" y="5144542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</a:t>
            </a:r>
          </a:p>
        </p:txBody>
      </p:sp>
      <p:sp>
        <p:nvSpPr>
          <p:cNvPr id="47" name="Marcador de Posição do Texto 18">
            <a:extLst>
              <a:ext uri="{FF2B5EF4-FFF2-40B4-BE49-F238E27FC236}">
                <a16:creationId xmlns:a16="http://schemas.microsoft.com/office/drawing/2014/main" id="{0F174D17-C816-804A-BED4-E43623C4668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15955" y="5522976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48" name="Marcador de Posição da Imagem 16">
            <a:extLst>
              <a:ext uri="{FF2B5EF4-FFF2-40B4-BE49-F238E27FC236}">
                <a16:creationId xmlns:a16="http://schemas.microsoft.com/office/drawing/2014/main" id="{3A5BCDFF-966C-EE4B-B676-0DC4FE521CD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097162" y="4198047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49" name="Marcador de Posição do Texto 18">
            <a:extLst>
              <a:ext uri="{FF2B5EF4-FFF2-40B4-BE49-F238E27FC236}">
                <a16:creationId xmlns:a16="http://schemas.microsoft.com/office/drawing/2014/main" id="{3E877DB1-D772-1B4C-8F31-F2C6ACE01CF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97162" y="5144542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</a:t>
            </a:r>
          </a:p>
        </p:txBody>
      </p:sp>
      <p:sp>
        <p:nvSpPr>
          <p:cNvPr id="50" name="Marcador de Posição do Texto 18">
            <a:extLst>
              <a:ext uri="{FF2B5EF4-FFF2-40B4-BE49-F238E27FC236}">
                <a16:creationId xmlns:a16="http://schemas.microsoft.com/office/drawing/2014/main" id="{BE7B6561-93FC-9B47-B1F2-95F66BC3A85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097162" y="5522976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51" name="Título 1">
            <a:extLst>
              <a:ext uri="{FF2B5EF4-FFF2-40B4-BE49-F238E27FC236}">
                <a16:creationId xmlns:a16="http://schemas.microsoft.com/office/drawing/2014/main" id="{373FEBAB-37BE-6B43-AFCA-653DB9B95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6017" y="1033272"/>
            <a:ext cx="8357616" cy="969264"/>
          </a:xfrm>
        </p:spPr>
        <p:txBody>
          <a:bodyPr rtlCol="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3624061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PT" noProof="0"/>
              <a:t>Clique para editar os Estilos de título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30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pPr rtl="0"/>
            <a:fld id="{610A3782-AA7A-4A23-B28A-7BCFF1644E89}" type="datetime1">
              <a:rPr lang="pt-PT" noProof="0" smtClean="0"/>
              <a:t>06-05-2023</a:t>
            </a:fld>
            <a:endParaRPr lang="pt-PT" noProof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pc="50" baseline="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356350"/>
            <a:ext cx="1539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pPr rtl="0"/>
            <a:fld id="{294A09A9-5501-47C1-A89A-A340965A2BE2}" type="slidenum">
              <a:rPr lang="pt-PT" noProof="0" smtClean="0"/>
              <a:pPr rtl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1" r:id="rId4"/>
    <p:sldLayoutId id="2147483654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52" r:id="rId11"/>
    <p:sldLayoutId id="214748366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ção da Imagem 6">
            <a:extLst>
              <a:ext uri="{FF2B5EF4-FFF2-40B4-BE49-F238E27FC236}">
                <a16:creationId xmlns:a16="http://schemas.microsoft.com/office/drawing/2014/main" id="{45B644C8-1335-2520-48B4-0A544C1745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9765" r="19765"/>
          <a:stretch>
            <a:fillRect/>
          </a:stretch>
        </p:blipFill>
        <p:spPr>
          <a:xfrm rot="5400000">
            <a:off x="4255527" y="-811302"/>
            <a:ext cx="6964326" cy="8637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83" y="296171"/>
            <a:ext cx="8232108" cy="1781642"/>
          </a:xfrm>
          <a:solidFill>
            <a:schemeClr val="accent3">
              <a:lumMod val="75000"/>
            </a:schemeClr>
          </a:solidFill>
        </p:spPr>
        <p:txBody>
          <a:bodyPr rtlCol="0"/>
          <a:lstStyle/>
          <a:p>
            <a:pPr rtl="0"/>
            <a:r>
              <a:rPr lang="pt-PT" dirty="0"/>
              <a:t>REQUALIFICAÇÃO DA COBERTURA E EXTERIORES DA IGREJA PAROQUIAL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617" y="2478437"/>
            <a:ext cx="4102551" cy="1781642"/>
          </a:xfrm>
        </p:spPr>
        <p:txBody>
          <a:bodyPr rtlCol="0">
            <a:normAutofit/>
          </a:bodyPr>
          <a:lstStyle/>
          <a:p>
            <a:pPr rtl="0"/>
            <a:r>
              <a:rPr lang="pt-PT" sz="32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OBRA </a:t>
            </a:r>
          </a:p>
          <a:p>
            <a:pPr rtl="0"/>
            <a:r>
              <a:rPr lang="pt-PT" sz="32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REALIZADA</a:t>
            </a:r>
            <a:endParaRPr lang="pt-PT" sz="3600" dirty="0">
              <a:solidFill>
                <a:schemeClr val="accent2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CDF0712-D089-E34B-4936-D029779DD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0" y="4241273"/>
            <a:ext cx="2703433" cy="220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ção da Imagem 6">
            <a:extLst>
              <a:ext uri="{FF2B5EF4-FFF2-40B4-BE49-F238E27FC236}">
                <a16:creationId xmlns:a16="http://schemas.microsoft.com/office/drawing/2014/main" id="{09BDDBFB-2CAE-5380-57C6-67EFEE0DF3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500" b="12500"/>
          <a:stretch>
            <a:fillRect/>
          </a:stretch>
        </p:blipFill>
        <p:spPr>
          <a:solidFill>
            <a:srgbClr val="00B0F0"/>
          </a:solidFill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2990053-71AE-293F-10C4-DDF0A6788E52}"/>
              </a:ext>
            </a:extLst>
          </p:cNvPr>
          <p:cNvSpPr/>
          <p:nvPr/>
        </p:nvSpPr>
        <p:spPr>
          <a:xfrm>
            <a:off x="1616148" y="659219"/>
            <a:ext cx="9005777" cy="473148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49" y="1814431"/>
            <a:ext cx="9944101" cy="2268471"/>
          </a:xfrm>
        </p:spPr>
        <p:txBody>
          <a:bodyPr rtlCol="0" anchor="ctr">
            <a:normAutofit fontScale="90000"/>
          </a:bodyPr>
          <a:lstStyle/>
          <a:p>
            <a:pPr rtl="0"/>
            <a:r>
              <a:rPr lang="pt-PT" sz="6600" dirty="0"/>
              <a:t>EMPRÉSTIMOS </a:t>
            </a:r>
            <a:br>
              <a:rPr lang="pt-PT" sz="6600" dirty="0"/>
            </a:br>
            <a:r>
              <a:rPr lang="pt-PT" sz="6600" dirty="0"/>
              <a:t>DE PAROQUIANOS </a:t>
            </a:r>
            <a:br>
              <a:rPr lang="pt-PT" sz="6600" dirty="0"/>
            </a:br>
            <a:r>
              <a:rPr lang="pt-PT" sz="6600" dirty="0"/>
              <a:t>E AMIGOS, SEM JUROS</a:t>
            </a:r>
            <a:br>
              <a:rPr lang="pt-PT" sz="6600" dirty="0"/>
            </a:br>
            <a:br>
              <a:rPr lang="pt-PT" sz="6600" dirty="0"/>
            </a:br>
            <a:r>
              <a:rPr lang="pt-PT" sz="6600" b="1" dirty="0"/>
              <a:t>97.000,00 €</a:t>
            </a:r>
          </a:p>
        </p:txBody>
      </p:sp>
    </p:spTree>
    <p:extLst>
      <p:ext uri="{BB962C8B-B14F-4D97-AF65-F5344CB8AC3E}">
        <p14:creationId xmlns:p14="http://schemas.microsoft.com/office/powerpoint/2010/main" val="851092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B8AE45E-444B-776E-4501-D808D81F00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8038934"/>
              </p:ext>
            </p:extLst>
          </p:nvPr>
        </p:nvGraphicFramePr>
        <p:xfrm>
          <a:off x="396949" y="714375"/>
          <a:ext cx="11398102" cy="6432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F7184988-9C02-DE9A-F151-5FEA2C78747E}"/>
              </a:ext>
            </a:extLst>
          </p:cNvPr>
          <p:cNvSpPr txBox="1"/>
          <p:nvPr/>
        </p:nvSpPr>
        <p:spPr>
          <a:xfrm>
            <a:off x="1391540" y="179461"/>
            <a:ext cx="9408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/>
              <a:t>EMPRÉSTIMOS</a:t>
            </a:r>
          </a:p>
        </p:txBody>
      </p:sp>
    </p:spTree>
    <p:extLst>
      <p:ext uri="{BB962C8B-B14F-4D97-AF65-F5344CB8AC3E}">
        <p14:creationId xmlns:p14="http://schemas.microsoft.com/office/powerpoint/2010/main" val="1849809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2990053-71AE-293F-10C4-DDF0A6788E52}"/>
              </a:ext>
            </a:extLst>
          </p:cNvPr>
          <p:cNvSpPr/>
          <p:nvPr/>
        </p:nvSpPr>
        <p:spPr>
          <a:xfrm>
            <a:off x="1616148" y="659219"/>
            <a:ext cx="9005777" cy="4731488"/>
          </a:xfrm>
          <a:prstGeom prst="rect">
            <a:avLst/>
          </a:prstGeom>
          <a:solidFill>
            <a:srgbClr val="BF4E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49" y="2409854"/>
            <a:ext cx="9944101" cy="1614569"/>
          </a:xfrm>
        </p:spPr>
        <p:txBody>
          <a:bodyPr rtlCol="0" anchor="ctr">
            <a:normAutofit/>
          </a:bodyPr>
          <a:lstStyle/>
          <a:p>
            <a:pPr rtl="0"/>
            <a:r>
              <a:rPr lang="pt-PT" sz="6600" dirty="0"/>
              <a:t>OBRAS EM CURSO</a:t>
            </a:r>
            <a:endParaRPr lang="pt-PT" sz="6600" b="1" dirty="0"/>
          </a:p>
        </p:txBody>
      </p:sp>
      <p:pic>
        <p:nvPicPr>
          <p:cNvPr id="8" name="Marcador de Posição da Imagem 7">
            <a:extLst>
              <a:ext uri="{FF2B5EF4-FFF2-40B4-BE49-F238E27FC236}">
                <a16:creationId xmlns:a16="http://schemas.microsoft.com/office/drawing/2014/main" id="{163FBF5C-A5DE-2545-418D-A77371C541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500" b="12500"/>
          <a:stretch>
            <a:fillRect/>
          </a:stretch>
        </p:blipFill>
        <p:spPr>
          <a:xfrm>
            <a:off x="0" y="0"/>
            <a:ext cx="12215036" cy="6858000"/>
          </a:xfrm>
        </p:spPr>
      </p:pic>
    </p:spTree>
    <p:extLst>
      <p:ext uri="{BB962C8B-B14F-4D97-AF65-F5344CB8AC3E}">
        <p14:creationId xmlns:p14="http://schemas.microsoft.com/office/powerpoint/2010/main" val="351174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9451CBB1-D6CD-A445-96C5-A99E48240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pt-PT" smtClean="0"/>
              <a:pPr rtl="0"/>
              <a:t>13</a:t>
            </a:fld>
            <a:endParaRPr lang="pt-PT"/>
          </a:p>
        </p:txBody>
      </p:sp>
      <p:pic>
        <p:nvPicPr>
          <p:cNvPr id="8" name="Marcador de Posição da Imagem 7">
            <a:extLst>
              <a:ext uri="{FF2B5EF4-FFF2-40B4-BE49-F238E27FC236}">
                <a16:creationId xmlns:a16="http://schemas.microsoft.com/office/drawing/2014/main" id="{03021DA6-2F79-909F-5096-BBF7AD6895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014" r="21014"/>
          <a:stretch>
            <a:fillRect/>
          </a:stretch>
        </p:blipFill>
        <p:spPr/>
      </p:pic>
      <p:sp>
        <p:nvSpPr>
          <p:cNvPr id="51" name="Título 50">
            <a:extLst>
              <a:ext uri="{FF2B5EF4-FFF2-40B4-BE49-F238E27FC236}">
                <a16:creationId xmlns:a16="http://schemas.microsoft.com/office/drawing/2014/main" id="{92016388-C216-491D-B032-A86FF344C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3" y="669851"/>
            <a:ext cx="8120708" cy="1711842"/>
          </a:xfrm>
          <a:solidFill>
            <a:srgbClr val="BF4E09"/>
          </a:solidFill>
        </p:spPr>
        <p:txBody>
          <a:bodyPr rtlCol="0"/>
          <a:lstStyle/>
          <a:p>
            <a:pPr rtl="0"/>
            <a:r>
              <a:rPr lang="pt-PT" dirty="0"/>
              <a:t>Requalificação da residência paroquial</a:t>
            </a:r>
            <a:br>
              <a:rPr lang="pt-PT" dirty="0"/>
            </a:br>
            <a:r>
              <a:rPr lang="pt-PT" dirty="0"/>
              <a:t>2000 - 2023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A4E8DA9-6520-FFC9-39B6-FEB762A4B44E}"/>
              </a:ext>
            </a:extLst>
          </p:cNvPr>
          <p:cNvSpPr/>
          <p:nvPr/>
        </p:nvSpPr>
        <p:spPr>
          <a:xfrm>
            <a:off x="674985" y="2945220"/>
            <a:ext cx="6741042" cy="15310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3325" y="2551819"/>
            <a:ext cx="6112105" cy="35392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pt-PT" sz="8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60.854,00 €</a:t>
            </a:r>
            <a:endParaRPr lang="pt-P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69641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2990053-71AE-293F-10C4-DDF0A6788E52}"/>
              </a:ext>
            </a:extLst>
          </p:cNvPr>
          <p:cNvSpPr/>
          <p:nvPr/>
        </p:nvSpPr>
        <p:spPr>
          <a:xfrm>
            <a:off x="1616148" y="659219"/>
            <a:ext cx="9005777" cy="4731488"/>
          </a:xfrm>
          <a:prstGeom prst="rect">
            <a:avLst/>
          </a:prstGeom>
          <a:solidFill>
            <a:srgbClr val="918D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49" y="2409854"/>
            <a:ext cx="9944101" cy="1614569"/>
          </a:xfrm>
        </p:spPr>
        <p:txBody>
          <a:bodyPr rtlCol="0" anchor="ctr">
            <a:normAutofit/>
          </a:bodyPr>
          <a:lstStyle/>
          <a:p>
            <a:pPr rtl="0"/>
            <a:r>
              <a:rPr lang="pt-PT" sz="6600" dirty="0"/>
              <a:t>OBRAS FUTURAS</a:t>
            </a:r>
            <a:endParaRPr lang="pt-PT" sz="6600" b="1" dirty="0"/>
          </a:p>
        </p:txBody>
      </p:sp>
      <p:pic>
        <p:nvPicPr>
          <p:cNvPr id="12" name="Marcador de Posição da Imagem 11">
            <a:extLst>
              <a:ext uri="{FF2B5EF4-FFF2-40B4-BE49-F238E27FC236}">
                <a16:creationId xmlns:a16="http://schemas.microsoft.com/office/drawing/2014/main" id="{D6780CB2-1955-BC8A-E3E6-AAC2A82A71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1532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ção da Imagem 6">
            <a:extLst>
              <a:ext uri="{FF2B5EF4-FFF2-40B4-BE49-F238E27FC236}">
                <a16:creationId xmlns:a16="http://schemas.microsoft.com/office/drawing/2014/main" id="{B239C91F-FDA6-9A0F-99C0-0EBB371079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552" b="1255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2990053-71AE-293F-10C4-DDF0A6788E52}"/>
              </a:ext>
            </a:extLst>
          </p:cNvPr>
          <p:cNvSpPr/>
          <p:nvPr/>
        </p:nvSpPr>
        <p:spPr>
          <a:xfrm>
            <a:off x="1209674" y="686984"/>
            <a:ext cx="9772651" cy="4257156"/>
          </a:xfrm>
          <a:prstGeom prst="rect">
            <a:avLst/>
          </a:prstGeom>
          <a:solidFill>
            <a:srgbClr val="008B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331" y="2069612"/>
            <a:ext cx="9944101" cy="1614569"/>
          </a:xfrm>
        </p:spPr>
        <p:txBody>
          <a:bodyPr rtlCol="0" anchor="ctr">
            <a:normAutofit fontScale="90000"/>
          </a:bodyPr>
          <a:lstStyle/>
          <a:p>
            <a:pPr rtl="0"/>
            <a:r>
              <a:rPr lang="pt-PT" sz="6600" dirty="0"/>
              <a:t>Reparação da sacristia </a:t>
            </a:r>
            <a:br>
              <a:rPr lang="pt-PT" sz="6600" dirty="0"/>
            </a:br>
            <a:r>
              <a:rPr lang="pt-PT" sz="6600" dirty="0"/>
              <a:t>e altar-mor </a:t>
            </a:r>
            <a:br>
              <a:rPr lang="pt-PT" sz="6600" dirty="0"/>
            </a:br>
            <a:r>
              <a:rPr lang="pt-PT" sz="6600" dirty="0"/>
              <a:t>da Igreja Antiga:</a:t>
            </a:r>
            <a:br>
              <a:rPr lang="pt-PT" sz="6600" dirty="0"/>
            </a:br>
            <a:r>
              <a:rPr lang="pt-PT" sz="6600" dirty="0"/>
              <a:t> </a:t>
            </a:r>
            <a:br>
              <a:rPr lang="pt-PT" sz="6600" dirty="0"/>
            </a:br>
            <a:r>
              <a:rPr lang="pt-PT" sz="6600" b="1" dirty="0"/>
              <a:t>6.480,00 €</a:t>
            </a:r>
          </a:p>
        </p:txBody>
      </p:sp>
    </p:spTree>
    <p:extLst>
      <p:ext uri="{BB962C8B-B14F-4D97-AF65-F5344CB8AC3E}">
        <p14:creationId xmlns:p14="http://schemas.microsoft.com/office/powerpoint/2010/main" val="21838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arcador de Posição da Imagem 15">
            <a:extLst>
              <a:ext uri="{FF2B5EF4-FFF2-40B4-BE49-F238E27FC236}">
                <a16:creationId xmlns:a16="http://schemas.microsoft.com/office/drawing/2014/main" id="{2CFDDC25-D020-02DE-A325-4FE0CDC7303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2238" r="22238"/>
          <a:stretch/>
        </p:blipFill>
        <p:spPr/>
      </p:pic>
      <p:sp>
        <p:nvSpPr>
          <p:cNvPr id="20" name="Título 50">
            <a:extLst>
              <a:ext uri="{FF2B5EF4-FFF2-40B4-BE49-F238E27FC236}">
                <a16:creationId xmlns:a16="http://schemas.microsoft.com/office/drawing/2014/main" id="{B124906C-4328-628A-6A85-2450C991C3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912" y="817273"/>
            <a:ext cx="7687338" cy="2012421"/>
          </a:xfrm>
          <a:solidFill>
            <a:schemeClr val="accent6">
              <a:lumMod val="50000"/>
            </a:schemeClr>
          </a:solidFill>
        </p:spPr>
        <p:txBody>
          <a:bodyPr rtlCol="0"/>
          <a:lstStyle/>
          <a:p>
            <a:pPr rtl="0"/>
            <a:r>
              <a:rPr lang="pt-PT" sz="5900" dirty="0"/>
              <a:t>Lago no parque</a:t>
            </a:r>
            <a:br>
              <a:rPr lang="pt-PT" sz="5900" dirty="0"/>
            </a:br>
            <a:r>
              <a:rPr lang="pt-PT" sz="5900" dirty="0"/>
              <a:t>das sete bicas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B1FF6CE-1971-ABBC-9642-B0E887A49564}"/>
              </a:ext>
            </a:extLst>
          </p:cNvPr>
          <p:cNvSpPr/>
          <p:nvPr/>
        </p:nvSpPr>
        <p:spPr>
          <a:xfrm>
            <a:off x="754912" y="3418367"/>
            <a:ext cx="6741042" cy="15310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5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9.800,00 €</a:t>
            </a:r>
            <a:endParaRPr lang="pt-PT" sz="5900" dirty="0"/>
          </a:p>
        </p:txBody>
      </p:sp>
    </p:spTree>
    <p:extLst>
      <p:ext uri="{BB962C8B-B14F-4D97-AF65-F5344CB8AC3E}">
        <p14:creationId xmlns:p14="http://schemas.microsoft.com/office/powerpoint/2010/main" val="3861453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ção da Imagem 7">
            <a:extLst>
              <a:ext uri="{FF2B5EF4-FFF2-40B4-BE49-F238E27FC236}">
                <a16:creationId xmlns:a16="http://schemas.microsoft.com/office/drawing/2014/main" id="{9D383929-BBA9-AD21-C092-17DDF85CCE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0322" r="1032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2990053-71AE-293F-10C4-DDF0A6788E52}"/>
              </a:ext>
            </a:extLst>
          </p:cNvPr>
          <p:cNvSpPr/>
          <p:nvPr/>
        </p:nvSpPr>
        <p:spPr>
          <a:xfrm>
            <a:off x="1479250" y="1027226"/>
            <a:ext cx="9772651" cy="425715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800" y="2197203"/>
            <a:ext cx="9944101" cy="1614569"/>
          </a:xfrm>
        </p:spPr>
        <p:txBody>
          <a:bodyPr rtlCol="0" anchor="ctr">
            <a:normAutofit fontScale="90000"/>
          </a:bodyPr>
          <a:lstStyle/>
          <a:p>
            <a:pPr rtl="0"/>
            <a:r>
              <a:rPr lang="pt-PT" sz="6600" dirty="0"/>
              <a:t>Substituição do amianto no Centro Paroquial:</a:t>
            </a:r>
            <a:br>
              <a:rPr lang="pt-PT" sz="6600" dirty="0"/>
            </a:br>
            <a:br>
              <a:rPr lang="pt-PT" sz="6600" dirty="0"/>
            </a:br>
            <a:r>
              <a:rPr lang="pt-PT" sz="6600" dirty="0"/>
              <a:t>sem orçamento</a:t>
            </a:r>
            <a:endParaRPr lang="pt-PT" sz="6600" b="1" dirty="0"/>
          </a:p>
        </p:txBody>
      </p:sp>
    </p:spTree>
    <p:extLst>
      <p:ext uri="{BB962C8B-B14F-4D97-AF65-F5344CB8AC3E}">
        <p14:creationId xmlns:p14="http://schemas.microsoft.com/office/powerpoint/2010/main" val="1777500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83" y="879635"/>
            <a:ext cx="7884000" cy="1198178"/>
          </a:xfrm>
          <a:solidFill>
            <a:srgbClr val="0C7E48"/>
          </a:solidFill>
        </p:spPr>
        <p:txBody>
          <a:bodyPr rtlCol="0"/>
          <a:lstStyle/>
          <a:p>
            <a:pPr rtl="0"/>
            <a:r>
              <a:rPr lang="pt-PT"/>
              <a:t>OBRIGADO</a:t>
            </a:r>
          </a:p>
        </p:txBody>
      </p:sp>
      <p:pic>
        <p:nvPicPr>
          <p:cNvPr id="9" name="Marcador de Posição da Imagem 8">
            <a:extLst>
              <a:ext uri="{FF2B5EF4-FFF2-40B4-BE49-F238E27FC236}">
                <a16:creationId xmlns:a16="http://schemas.microsoft.com/office/drawing/2014/main" id="{25A1A904-53EF-C4B4-3408-929833DAA8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2747" r="22747"/>
          <a:stretch>
            <a:fillRect/>
          </a:stretch>
        </p:blipFill>
        <p:spPr/>
      </p:pic>
      <p:sp>
        <p:nvSpPr>
          <p:cNvPr id="11" name="Subtítulo 10">
            <a:extLst>
              <a:ext uri="{FF2B5EF4-FFF2-40B4-BE49-F238E27FC236}">
                <a16:creationId xmlns:a16="http://schemas.microsoft.com/office/drawing/2014/main" id="{CC4492F1-7AD2-21ED-8953-D49B2494B3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03683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ção da Imagem 5">
            <a:extLst>
              <a:ext uri="{FF2B5EF4-FFF2-40B4-BE49-F238E27FC236}">
                <a16:creationId xmlns:a16="http://schemas.microsoft.com/office/drawing/2014/main" id="{098CEC82-3470-86CB-3E7B-98E3A6D28D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464" r="3464"/>
          <a:stretch>
            <a:fillRect/>
          </a:stretch>
        </p:blipFill>
        <p:spPr>
          <a:xfrm>
            <a:off x="3221666" y="-370163"/>
            <a:ext cx="8970334" cy="7228163"/>
          </a:xfrm>
          <a:effectLst>
            <a:outerShdw blurRad="50800" dist="50800" dir="5400000" algn="ctr" rotWithShape="0">
              <a:schemeClr val="accent6">
                <a:lumMod val="60000"/>
                <a:lumOff val="40000"/>
              </a:schemeClr>
            </a:outerShdw>
            <a:reflection blurRad="6350" stA="50000" endA="275" endPos="40000" dist="101600" dir="5400000" sy="-100000" algn="bl" rotWithShape="0"/>
          </a:effectLst>
        </p:spPr>
      </p:pic>
      <p:sp>
        <p:nvSpPr>
          <p:cNvPr id="51" name="Título 50">
            <a:extLst>
              <a:ext uri="{FF2B5EF4-FFF2-40B4-BE49-F238E27FC236}">
                <a16:creationId xmlns:a16="http://schemas.microsoft.com/office/drawing/2014/main" id="{92016388-C216-491D-B032-A86FF344C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3" y="879635"/>
            <a:ext cx="6940494" cy="1198179"/>
          </a:xfrm>
          <a:solidFill>
            <a:schemeClr val="accent6">
              <a:lumMod val="50000"/>
            </a:schemeClr>
          </a:solidFill>
        </p:spPr>
        <p:txBody>
          <a:bodyPr rtlCol="0"/>
          <a:lstStyle/>
          <a:p>
            <a:pPr rtl="0"/>
            <a:r>
              <a:rPr lang="pt-PT" dirty="0"/>
              <a:t>VALOR DA EMPREITADA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A4E8DA9-6520-FFC9-39B6-FEB762A4B44E}"/>
              </a:ext>
            </a:extLst>
          </p:cNvPr>
          <p:cNvSpPr/>
          <p:nvPr/>
        </p:nvSpPr>
        <p:spPr>
          <a:xfrm>
            <a:off x="818707" y="2892056"/>
            <a:ext cx="6741042" cy="15310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3325" y="2551819"/>
            <a:ext cx="6112105" cy="35392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pt-PT" sz="8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505.358,66 €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t-P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pt-PT" dirty="0"/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9451CBB1-D6CD-A445-96C5-A99E48240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pt-PT" smtClean="0"/>
              <a:pPr rtl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ítulo 50">
            <a:extLst>
              <a:ext uri="{FF2B5EF4-FFF2-40B4-BE49-F238E27FC236}">
                <a16:creationId xmlns:a16="http://schemas.microsoft.com/office/drawing/2014/main" id="{92016388-C216-491D-B032-A86FF344C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524" y="205491"/>
            <a:ext cx="7387061" cy="1198179"/>
          </a:xfrm>
          <a:solidFill>
            <a:schemeClr val="accent6">
              <a:lumMod val="50000"/>
            </a:schemeClr>
          </a:solidFill>
        </p:spPr>
        <p:txBody>
          <a:bodyPr rtlCol="0"/>
          <a:lstStyle/>
          <a:p>
            <a:pPr rtl="0"/>
            <a:r>
              <a:rPr lang="pt-PT" dirty="0"/>
              <a:t>TOTAL DO INVESTIMENTO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A4E8DA9-6520-FFC9-39B6-FEB762A4B44E}"/>
              </a:ext>
            </a:extLst>
          </p:cNvPr>
          <p:cNvSpPr/>
          <p:nvPr/>
        </p:nvSpPr>
        <p:spPr>
          <a:xfrm>
            <a:off x="563525" y="1715424"/>
            <a:ext cx="10842290" cy="142118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524" y="1761701"/>
            <a:ext cx="11178675" cy="11554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pt-PT" sz="45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 da empreitada STB: 500.266,28 €</a:t>
            </a:r>
            <a:endParaRPr lang="pt-PT" sz="4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9451CBB1-D6CD-A445-96C5-A99E48240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pt-PT" smtClean="0"/>
              <a:pPr rtl="0"/>
              <a:t>3</a:t>
            </a:fld>
            <a:endParaRPr lang="pt-PT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9EE2B11-6DCC-66F6-16FA-7BB74B486796}"/>
              </a:ext>
            </a:extLst>
          </p:cNvPr>
          <p:cNvSpPr/>
          <p:nvPr/>
        </p:nvSpPr>
        <p:spPr>
          <a:xfrm>
            <a:off x="563525" y="3735295"/>
            <a:ext cx="11178674" cy="200405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Marcador de Posição de Conteúdo 2">
            <a:extLst>
              <a:ext uri="{FF2B5EF4-FFF2-40B4-BE49-F238E27FC236}">
                <a16:creationId xmlns:a16="http://schemas.microsoft.com/office/drawing/2014/main" id="{4521E626-5277-9D3F-01ED-B9C852392548}"/>
              </a:ext>
            </a:extLst>
          </p:cNvPr>
          <p:cNvSpPr txBox="1">
            <a:spLocks/>
          </p:cNvSpPr>
          <p:nvPr/>
        </p:nvSpPr>
        <p:spPr>
          <a:xfrm>
            <a:off x="711759" y="3848880"/>
            <a:ext cx="11178674" cy="18076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140" baseline="0">
                <a:solidFill>
                  <a:schemeClr val="tx2"/>
                </a:solidFill>
                <a:latin typeface="Tw Cen MT" panose="020B0602020104020603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PT" sz="8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Estudos e Projetos de Execução e acompanhamento da obra (Lantana): 22.125,02 € 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26090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02346756-9162-86B1-08B8-2297205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pt-PT" noProof="0" smtClean="0"/>
              <a:pPr rtl="0"/>
              <a:t>4</a:t>
            </a:fld>
            <a:endParaRPr lang="pt-PT" noProof="0"/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08F3EEE9-6B0C-4286-3A90-DB4ED7BCDE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798511"/>
              </p:ext>
            </p:extLst>
          </p:nvPr>
        </p:nvGraphicFramePr>
        <p:xfrm>
          <a:off x="212651" y="136526"/>
          <a:ext cx="11334307" cy="6001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4908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A5A6D7F8-C346-5C59-1A90-1FEEF693752A}"/>
              </a:ext>
            </a:extLst>
          </p:cNvPr>
          <p:cNvSpPr/>
          <p:nvPr/>
        </p:nvSpPr>
        <p:spPr>
          <a:xfrm>
            <a:off x="1945758" y="2094614"/>
            <a:ext cx="8240233" cy="248801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070" y="2337295"/>
            <a:ext cx="9505508" cy="1992023"/>
          </a:xfrm>
        </p:spPr>
        <p:txBody>
          <a:bodyPr rtlCol="0" anchor="ctr">
            <a:normAutofit/>
          </a:bodyPr>
          <a:lstStyle/>
          <a:p>
            <a:pPr rtl="0"/>
            <a:r>
              <a:rPr lang="pt-PT" sz="6600" dirty="0"/>
              <a:t>APOIOS PÚBLICOS</a:t>
            </a:r>
          </a:p>
        </p:txBody>
      </p:sp>
      <p:pic>
        <p:nvPicPr>
          <p:cNvPr id="7" name="Marcador de Posição da Imagem 6">
            <a:extLst>
              <a:ext uri="{FF2B5EF4-FFF2-40B4-BE49-F238E27FC236}">
                <a16:creationId xmlns:a16="http://schemas.microsoft.com/office/drawing/2014/main" id="{09BDDBFB-2CAE-5380-57C6-67EFEE0DF3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500" b="12500"/>
          <a:stretch>
            <a:fillRect/>
          </a:stretch>
        </p:blipFill>
        <p:spPr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6F75DE-8A44-4EC5-83C6-95BDDF10D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459" y="810523"/>
            <a:ext cx="10980867" cy="2023053"/>
          </a:xfrm>
          <a:solidFill>
            <a:srgbClr val="0070C0"/>
          </a:solidFill>
        </p:spPr>
        <p:txBody>
          <a:bodyPr rtlCol="0"/>
          <a:lstStyle/>
          <a:p>
            <a:pPr rtl="0"/>
            <a:r>
              <a:rPr lang="pt-PT" dirty="0"/>
              <a:t>Câmara Municipal de Matosinhos:</a:t>
            </a:r>
            <a:br>
              <a:rPr lang="pt-PT" dirty="0"/>
            </a:br>
            <a:br>
              <a:rPr lang="pt-PT" dirty="0"/>
            </a:br>
            <a:r>
              <a:rPr lang="pt-PT" dirty="0"/>
              <a:t> 250.000,00 €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C04B1DEC-01E3-564E-AB68-042280548E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 rtlCol="0"/>
          <a:lstStyle/>
          <a:p>
            <a:pPr rtl="0"/>
            <a:fld id="{46CBBA5B-6989-4A27-A63C-E9B27D4BE067}" type="datetime1">
              <a:rPr lang="pt-PT" smtClean="0"/>
              <a:t>06-05-2023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C503702-AE9F-514C-8035-3C03A5CAD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pt-PT"/>
              <a:t>TÍTULO DA APRESENTAÇÃO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D8D8CC6-5AA3-F948-9D06-5681F95A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pt-PT" smtClean="0"/>
              <a:pPr rtl="0"/>
              <a:t>6</a:t>
            </a:fld>
            <a:endParaRPr lang="pt-PT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D54A8EB-EA52-5665-19DD-BBF45A6A5B37}"/>
              </a:ext>
            </a:extLst>
          </p:cNvPr>
          <p:cNvSpPr txBox="1">
            <a:spLocks/>
          </p:cNvSpPr>
          <p:nvPr/>
        </p:nvSpPr>
        <p:spPr>
          <a:xfrm>
            <a:off x="555459" y="3304953"/>
            <a:ext cx="11466420" cy="2742524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txBody>
          <a:bodyPr vert="horz" wrap="square" lIns="2286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pt-PT" dirty="0"/>
              <a:t>União das Freguesias de Senhora da Hora e São Mamede de Infesta:</a:t>
            </a:r>
          </a:p>
          <a:p>
            <a:endParaRPr lang="pt-PT" dirty="0"/>
          </a:p>
          <a:p>
            <a:r>
              <a:rPr lang="pt-PT" dirty="0"/>
              <a:t> 10.000,00 €.</a:t>
            </a:r>
          </a:p>
        </p:txBody>
      </p:sp>
    </p:spTree>
    <p:extLst>
      <p:ext uri="{BB962C8B-B14F-4D97-AF65-F5344CB8AC3E}">
        <p14:creationId xmlns:p14="http://schemas.microsoft.com/office/powerpoint/2010/main" val="4212917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ção da Imagem 6">
            <a:extLst>
              <a:ext uri="{FF2B5EF4-FFF2-40B4-BE49-F238E27FC236}">
                <a16:creationId xmlns:a16="http://schemas.microsoft.com/office/drawing/2014/main" id="{09BDDBFB-2CAE-5380-57C6-67EFEE0DF3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500" b="12500"/>
          <a:stretch>
            <a:fillRect/>
          </a:stretch>
        </p:blipFill>
        <p:spPr>
          <a:solidFill>
            <a:srgbClr val="00B0F0"/>
          </a:solidFill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A5A6D7F8-C346-5C59-1A90-1FEEF693752A}"/>
              </a:ext>
            </a:extLst>
          </p:cNvPr>
          <p:cNvSpPr/>
          <p:nvPr/>
        </p:nvSpPr>
        <p:spPr>
          <a:xfrm>
            <a:off x="1961707" y="1538242"/>
            <a:ext cx="8240233" cy="364050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069" y="2432988"/>
            <a:ext cx="9505508" cy="1992023"/>
          </a:xfrm>
        </p:spPr>
        <p:txBody>
          <a:bodyPr rtlCol="0" anchor="ctr">
            <a:normAutofit fontScale="90000"/>
          </a:bodyPr>
          <a:lstStyle/>
          <a:p>
            <a:pPr rtl="0"/>
            <a:r>
              <a:rPr lang="pt-PT" sz="6600" dirty="0"/>
              <a:t>INVESTIMENTO </a:t>
            </a:r>
            <a:br>
              <a:rPr lang="pt-PT" sz="6600" dirty="0"/>
            </a:br>
            <a:r>
              <a:rPr lang="pt-PT" sz="6600" dirty="0"/>
              <a:t>DA PARÓQUIA</a:t>
            </a:r>
            <a:br>
              <a:rPr lang="pt-PT" sz="6600" dirty="0"/>
            </a:br>
            <a:br>
              <a:rPr lang="pt-PT" sz="6600" dirty="0"/>
            </a:br>
            <a:r>
              <a:rPr lang="pt-PT" sz="6600" dirty="0"/>
              <a:t>262.391,30€</a:t>
            </a:r>
          </a:p>
        </p:txBody>
      </p:sp>
    </p:spTree>
    <p:extLst>
      <p:ext uri="{BB962C8B-B14F-4D97-AF65-F5344CB8AC3E}">
        <p14:creationId xmlns:p14="http://schemas.microsoft.com/office/powerpoint/2010/main" val="3181242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ção da Imagem 6">
            <a:extLst>
              <a:ext uri="{FF2B5EF4-FFF2-40B4-BE49-F238E27FC236}">
                <a16:creationId xmlns:a16="http://schemas.microsoft.com/office/drawing/2014/main" id="{09BDDBFB-2CAE-5380-57C6-67EFEE0DF3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500" b="12500"/>
          <a:stretch>
            <a:fillRect/>
          </a:stretch>
        </p:blipFill>
        <p:spPr>
          <a:solidFill>
            <a:srgbClr val="00B0F0"/>
          </a:solidFill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2990053-71AE-293F-10C4-DDF0A6788E52}"/>
              </a:ext>
            </a:extLst>
          </p:cNvPr>
          <p:cNvSpPr/>
          <p:nvPr/>
        </p:nvSpPr>
        <p:spPr>
          <a:xfrm>
            <a:off x="1913861" y="659219"/>
            <a:ext cx="8380228" cy="448880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334" y="1709974"/>
            <a:ext cx="10253332" cy="2447356"/>
          </a:xfrm>
        </p:spPr>
        <p:txBody>
          <a:bodyPr rtlCol="0" anchor="ctr">
            <a:normAutofit fontScale="90000"/>
          </a:bodyPr>
          <a:lstStyle/>
          <a:p>
            <a:pPr rtl="0"/>
            <a:r>
              <a:rPr lang="pt-PT" sz="6600" dirty="0"/>
              <a:t>CONTRIBUTOS PAROQUIAIS</a:t>
            </a:r>
            <a:br>
              <a:rPr lang="pt-PT" sz="6600" dirty="0"/>
            </a:br>
            <a:br>
              <a:rPr lang="pt-PT" sz="6600" dirty="0"/>
            </a:br>
            <a:r>
              <a:rPr lang="pt-PT" sz="6600" b="1" dirty="0"/>
              <a:t>92.081,10 €</a:t>
            </a:r>
          </a:p>
        </p:txBody>
      </p:sp>
    </p:spTree>
    <p:extLst>
      <p:ext uri="{BB962C8B-B14F-4D97-AF65-F5344CB8AC3E}">
        <p14:creationId xmlns:p14="http://schemas.microsoft.com/office/powerpoint/2010/main" val="3490498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29C198D0-5702-CF64-3813-3FA61D4ECE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8682589"/>
              </p:ext>
            </p:extLst>
          </p:nvPr>
        </p:nvGraphicFramePr>
        <p:xfrm>
          <a:off x="726392" y="1626011"/>
          <a:ext cx="10364956" cy="5116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D09841F7-C445-2987-C29C-FE8E6B039973}"/>
              </a:ext>
            </a:extLst>
          </p:cNvPr>
          <p:cNvSpPr txBox="1"/>
          <p:nvPr/>
        </p:nvSpPr>
        <p:spPr>
          <a:xfrm>
            <a:off x="1391540" y="179461"/>
            <a:ext cx="94089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/>
              <a:t>CONTRIBUTOS PAROQUIAIS </a:t>
            </a:r>
          </a:p>
          <a:p>
            <a:pPr algn="ctr"/>
            <a:r>
              <a:rPr lang="pt-PT" sz="4400" b="1" dirty="0"/>
              <a:t>DURANTE A REALIZAÇÃO DA OBRA</a:t>
            </a:r>
          </a:p>
        </p:txBody>
      </p:sp>
    </p:spTree>
    <p:extLst>
      <p:ext uri="{BB962C8B-B14F-4D97-AF65-F5344CB8AC3E}">
        <p14:creationId xmlns:p14="http://schemas.microsoft.com/office/powerpoint/2010/main" val="38626983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Creative Red 1">
      <a:dk1>
        <a:srgbClr val="000000"/>
      </a:dk1>
      <a:lt1>
        <a:srgbClr val="FFFFFF"/>
      </a:lt1>
      <a:dk2>
        <a:srgbClr val="3A3A3A"/>
      </a:dk2>
      <a:lt2>
        <a:srgbClr val="E7E6E6"/>
      </a:lt2>
      <a:accent1>
        <a:srgbClr val="632423"/>
      </a:accent1>
      <a:accent2>
        <a:srgbClr val="B51200"/>
      </a:accent2>
      <a:accent3>
        <a:srgbClr val="FD1B17"/>
      </a:accent3>
      <a:accent4>
        <a:srgbClr val="F9EBE5"/>
      </a:accent4>
      <a:accent5>
        <a:srgbClr val="03C9C6"/>
      </a:accent5>
      <a:accent6>
        <a:srgbClr val="01B9D1"/>
      </a:accent6>
      <a:hlink>
        <a:srgbClr val="0563C1"/>
      </a:hlink>
      <a:folHlink>
        <a:srgbClr val="954F72"/>
      </a:folHlink>
    </a:clrScheme>
    <a:fontScheme name="Custom 76">
      <a:majorFont>
        <a:latin typeface="Bahnschrif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0257722_TF11580736_Win32" id="{897E4F98-2405-40C2-B02A-528AA0358993}" vid="{C709D52E-E8B2-455A-898A-0B535E1F4B3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2BC193-1E5D-42CA-92FB-CB15BBE1F56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B94C50BF-B542-4C65-9576-F6A949345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1B13BD-E781-417A-B53F-0EDDA23B05B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TM03457444[[fn=Base]]</Template>
  <TotalTime>130</TotalTime>
  <Words>200</Words>
  <Application>Microsoft Office PowerPoint</Application>
  <PresentationFormat>Ecrã Panorâmico</PresentationFormat>
  <Paragraphs>58</Paragraphs>
  <Slides>18</Slides>
  <Notes>15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18</vt:i4>
      </vt:variant>
    </vt:vector>
  </HeadingPairs>
  <TitlesOfParts>
    <vt:vector size="23" baseType="lpstr">
      <vt:lpstr>Arial</vt:lpstr>
      <vt:lpstr>Bahnschrift</vt:lpstr>
      <vt:lpstr>Calibri</vt:lpstr>
      <vt:lpstr>Tw Cen MT</vt:lpstr>
      <vt:lpstr>Tema do Office</vt:lpstr>
      <vt:lpstr>REQUALIFICAÇÃO DA COBERTURA E EXTERIORES DA IGREJA PAROQUIAL</vt:lpstr>
      <vt:lpstr>VALOR DA EMPREITADA</vt:lpstr>
      <vt:lpstr>TOTAL DO INVESTIMENTO</vt:lpstr>
      <vt:lpstr>Apresentação do PowerPoint</vt:lpstr>
      <vt:lpstr>APOIOS PÚBLICOS</vt:lpstr>
      <vt:lpstr>Câmara Municipal de Matosinhos:   250.000,00 €</vt:lpstr>
      <vt:lpstr>INVESTIMENTO  DA PARÓQUIA  262.391,30€</vt:lpstr>
      <vt:lpstr>CONTRIBUTOS PAROQUIAIS  92.081,10 €</vt:lpstr>
      <vt:lpstr>Apresentação do PowerPoint</vt:lpstr>
      <vt:lpstr>EMPRÉSTIMOS  DE PAROQUIANOS  E AMIGOS, SEM JUROS  97.000,00 €</vt:lpstr>
      <vt:lpstr>Apresentação do PowerPoint</vt:lpstr>
      <vt:lpstr>OBRAS EM CURSO</vt:lpstr>
      <vt:lpstr>Requalificação da residência paroquial 2000 - 2023</vt:lpstr>
      <vt:lpstr>OBRAS FUTURAS</vt:lpstr>
      <vt:lpstr>Reparação da sacristia  e altar-mor  da Igreja Antiga:   6.480,00 €</vt:lpstr>
      <vt:lpstr>Lago no parque das sete bicas</vt:lpstr>
      <vt:lpstr>Substituição do amianto no Centro Paroquial:  sem orçamento</vt:lpstr>
      <vt:lpstr>OBRIGADO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REQUALIFICAÇÃO DA COBERTURA E EXTERIORES DA IGREJA PAROQUIAL</dc:title>
  <dc:creator>Ana Isabel</dc:creator>
  <cp:lastModifiedBy>Paroquia N. Sra. da Hora</cp:lastModifiedBy>
  <cp:revision>4</cp:revision>
  <dcterms:created xsi:type="dcterms:W3CDTF">2023-05-05T18:43:07Z</dcterms:created>
  <dcterms:modified xsi:type="dcterms:W3CDTF">2023-05-05T23:29:06Z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